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67" r:id="rId2"/>
    <p:sldId id="257" r:id="rId3"/>
    <p:sldId id="258" r:id="rId4"/>
    <p:sldId id="261" r:id="rId5"/>
    <p:sldId id="269" r:id="rId6"/>
    <p:sldId id="259" r:id="rId7"/>
    <p:sldId id="268" r:id="rId8"/>
    <p:sldId id="260" r:id="rId9"/>
    <p:sldId id="262" r:id="rId10"/>
    <p:sldId id="265" r:id="rId11"/>
  </p:sld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9DCE"/>
    <a:srgbClr val="F2C2B1"/>
    <a:srgbClr val="D3AAEF"/>
    <a:srgbClr val="BBECB6"/>
    <a:srgbClr val="EDDED2"/>
    <a:srgbClr val="FE84AA"/>
    <a:srgbClr val="C69DBE"/>
    <a:srgbClr val="CB75B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452"/>
    <p:restoredTop sz="94610"/>
  </p:normalViewPr>
  <p:slideViewPr>
    <p:cSldViewPr snapToGrid="0" snapToObjects="1">
      <p:cViewPr varScale="1">
        <p:scale>
          <a:sx n="199" d="100"/>
          <a:sy n="199" d="100"/>
        </p:scale>
        <p:origin x="17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0T22:42:18.02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21 24575,'15'-16'0,"-10"23"0,8-18 0,-13 22 0,0-9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0T22:42:30.17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105 136 24575,'3'-4'0,"1"3"0,3-5 0,-1 3 0,6-4 0,-6 2 0,23-10 0,-19 10 0,15-6 0,-20 11 0,0 0 0,1 0 0,-2 0 0,1 0 0,0 0 0,0 2 0,-3 1 0,0 1 0,-2 1 0,0 1 0,0-1 0,0 3 0,0-1 0,-2 1 0,-5 1 0,-3-2 0,-8 3 0,-2-6 0,-4 0 0,-1-4 0,1 0 0,4 0 0,-3 0 0,8 0 0,-3 0 0,8 0 0,1 0 0,4-3 0,2-3 0,1 0 0,2-14 0,0 12 0,0-7 0,0 6 0,2 3 0,1-3 0,2 4 0,0-1 0,0 1 0,4 2 0,-3 1 0,7 2 0,-4 0 0,5 0 0,-5 0 0,4 0 0,-7 0 0,6 3 0,-5 4 0,2 3 0,-2 3 0,-3 1 0,2-1 0,-6 5 0,3-3 0,-3 3 0,0-8 0,0 2 0,0-6 0,0 6 0,0-5 0,0 1 0,-6-2 0,3-3 0,-10 0 0,3-3 0,1 0 0,-4 0 0,3 0 0,1-2 0,-1-5 0,4-2 0,-1-5 0,4 1 0,0-6 0,3 5 0,0-5 0,0 6 0,0 0 0,3-1 0,3 4 0,2-3 0,4 6 0,-5-2 0,5 5 0,-6-1 0,3 5 0,-4-2 0,0 2 0,1 0 0,-1 0 0,0 0 0,0 0 0,0 2 0,0 1 0,-2 2 0,2 0 0,-5 4 0,3 0 0,-3 1 0,0 2 0,0-5 0,0 5 0,0-6 0,-3 3 0,0-4 0,-5 1 0,1-1 0,-5-2 0,2 0 0,-3-3 0,-1 0 0,1 0 0,0 0 0,-1 0 0,1 0 0,2-6 0,2-2 0,5-5 0,1 0 0,3-1 0,0 1 0,0-1 0,0 1 0,0 3 0,2 1 0,1 4 0,2 2 0,4 1 0,1 2 0,3 0 0,-3 0 0,2 0 0,-6 0 0,7 0 0,-7 0 0,2 0 0,-2 0 0,-1 2 0,0 1 0,-2 2 0,-1 0 0,-2 4 0,0-3 0,0 7 0,0-4 0,0 5 0,0-5 0,0 4 0,0-7 0,0 3 0,0-4 0,-2 0 0,-5 1 0,-3 0 0,1-3 0,-9 0 0,7-3 0,-7 0 0,4 0 0,1 0 0,3 0 0,1 0 0,4 0 0,0-2 0,2-1 0,1-6 0,2 3 0,0-6 0,0 2 0,0-3 0,0-1 0,0 1 0,0 3 0,3-2 0,0 5 0,3-1 0,-1 2 0,4 0 0,-3 3 0,2 0 0,-2 3 0,2 0 0,-2 0 0,3 0 0,-4 0 0,4 0 0,-3 3 0,4 3 0,-5 4 0,2 3 0,-1-3 0,-2 2 0,1-2 0,-4 0 0,2 2 0,-3-6 0,0 3 0,0 0 0,0-3 0,0 2 0,0-2 0,0-1 0,-3-2 0,0-1 0,-2-2 0,-4 0 0,3 0 0,-3 0 0,1 0 0,1 0 0,-1 0 0,2 0 0,2 0 0,1-2 0,1-4 0,2 0 0,3-6 0,0 6 0,6-4 0,-3 5 0,7-2 0,-7 4 0,2 0 0,1 3 0,-3 0 0,3 0 0,-4 0 0,0 0 0,0 0 0,1 0 0,-1 0 0,0 2 0,1 5 0,0 2 0,-3 1 0,3 3 0,-5-7 0,4 2 0,-4-3 0,1 1 0,-2-1 0,0 0 0,0 0 0,0 0 0,0 0 0,0 0 0,-2-2 0,-5-1 0,-2-2 0,-1 0 0,-3 0 0,7 0 0,-6 0 0,6 0 0,-7 0 0,3 0 0,1 0 0,0 0 0,3-6 0,0 2 0,3-5 0,1 0 0,2 3 0,0-6 0,0 2 0,0-3 0,0-1 0,0 4 0,3-2 0,0 6 0,2-1 0,1 3 0,-1 3 0,3-1 0,-2 2 0,3 0 0,-4 0 0,1 0 0,-1 0 0,4 9 0,-5-1 0,3 5 0,-7-4 0,0-4 0,0 4 0,0-3 0,0 3 0,0-4 0,-2 0 0,-5 1 0,-2-3 0,-5 0 0,4-3 0,-2 0 0,2 0 0,-3 0 0,-1 0 0,1-3 0,0-4 0,2-3 0,2-4 0,2 1 0,3-1 0,1 1 0,3 3 0,0 1 0,0 4 0,2 2 0,5 1 0,3 2 0,8 0 0,-4 0 0,5 0 0,-6 0 0,0 0 0,1 0 0,-1 3 0,-3-2 0,-2 4 0,-2-2 0,-1 2 0,0 0 0,-2 0 0,1-2 0,-3 2 0,1-3 0,-2 3 0,0 0 0,0 0 0,0 0 0,0 0 0,0 0 0,0 0 0,0 0 0,-2 0 0,-1 0 0,-6 1 0,-1-3 0,1 2 0,-4-4 0,3 1 0,-3-2 0,0 0 0,3 0 0,1-2 0,3-5 0,3-7 0,0-1 0,3-3 0,0-1 0,0 0 0,0-1 0,0 2 0,0 4 0,6 4 0,1 0 0,3 4 0,2 3 0,-2 0 0,3 3 0,1 0 0,-5 0 0,0 0 0,0 0 0,-3 0 0,3 3 0,-4-1 0,0 4 0,1 2 0,-1-2 0,-1 7 0,-2-4 0,-2 5 0,0-5 0,0 4 0,0-3 0,0-1 0,0 0 0,0-4 0,0 0 0,0 0 0,0 1 0,0-1 0,0 0 0,-2 0 0,-5 1 0,1-1 0,-3-1 0,4-2 0,0 0 0,0-1 0,-4 1 0,3-2 0,-3 0 0,4 0 0,-4 0 0,3-2 0,-1-1 0,2-6 0,4-1 0,-4 0 0,4 2 0,-1 2 0,2 1 0,0 0 0,0 1 0,2-1 0,1 3 0,1-3 0,1 5 0,1-3 0,2 3 0,-2 0 0,7 0 0,-7 0 0,3 0 0,-4 0 0,0 0 0,0 0 0,0 0 0,0 0 0,-2 3 0,2 0 0,-5 2 0,3 0 0,-3 0 0,0 0 0,0 0 0,0 0 0,0 1 0,0-1 0,0 0 0,0 0 0,-3 0 0,0 0 0,-2-2 0,-4 2 0,3-4 0,-3 2 0,4-3 0,-4 0 0,3 2 0,-3-1 0,5 1 0,-2-2 0,2 0 0,-1-2 0,3-1 0,0-1 0,2-1 0,0 0 0,0-4 0,0 3 0,0-2 0,0 2 0,0 2 0,0-1 0,2 2 0,1 1 0,2 2 0,-1 0 0,1 0 0,0 0 0,0 0 0,-1 0 0,1 0 0,-3-6 0,0 5 0,-2-4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0T22:42:32.52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1 475 19328,'0'-1'0,"0"-1"2430,0-8-2430,0 0 893,0-4-893,0 5 463,0-4-463,0-4 1461,0 5-1461,0-5 0,0 13 0,0-2 0,0-2 0,0-2 0,0-4 0,0 1 0,0 0 0,0-1 0,0 1 0,0 3 0,0 1 0,0 4 0,0 0 0,2 0 0,0 2 0,1-2 0,-1-1 0,1-4 0,1-4 0,3-4 0,1-8 0,1-6 0,1-7 0,-1 6 0,-1 7 0,-4 12 0,1 5 0,-2 6 0,2 1 0,-1 2 0,0 2 0,-1 4 0,1 0 0,-1 6 0,0-2 0,3-1 0,-3 4 0,0-4 0,0 1 0,0 3 0,-2-4 0,2 5 0,-3 4 0,3-4 0,-2 10 0,4-10 0,-4 10 0,2-10 0,0 4 0,-2-4 0,5-1 0,-5 0 0,4 1 0,-1-1 0,0 0 0,2 1 0,-3-5 0,0 4 0,2-7 0,-5 3 0,3-4 0,-1 0 0,-1 0 0,3-2 0,-3 1 0,3-1 0,-4 2 0,2-1 0,0 1 0,-1-1 0,3-1 0,-3 0 0,3-2 0,-4 3 0,2-2 0,-2-7 0,0-7 0,0 1 0,0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0T22:42:34.27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4 18012,'2'-2'0,"0"0"2965,2 2-2965,2 0 1123,-2 0-1123,1 0 589,7 0-589,-5 0 1886,4 0-1886,-6 0 0,0 0 0,0 0 0,-1 0 0,1 0 0,0 0 0,0 0 0,-1 0 0,1 0 0,-1 0 0,0 0 0,1 0 0,-2 0 0,2 0 0,-3 2 0,0 0 0,-2 2 0,2-1 0,-2 1 0,1-4 0,-7 2 0,2-2 0,-2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0T22:43:01.62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96 0 24575,'0'10'0,"0"8"0,0-1 0,-2 9 0,1-11 0,-1 3 0,2-5 0,0 0 0,0 6 0,0 0 0,0 6 0,0-1 0,0 1 0,0-1 0,0 1 0,0-1 0,0 1 0,-3-6 0,2 0 0,-2-6 0,3 0 0,0 1 0,0-1 0,0 0 0,0 0 0,0 1 0,0-1 0,-2-3 0,1 2 0,-1-2 0,2 3 0,-3 1 0,2-1 0,-2 0 0,3-3 0,0 2 0,-3-2 0,3 3 0,-3 6 0,3-5 0,0 9 0,-3-8 0,2 8 0,-2-3 0,3-1 0,-4 5 0,3-10 0,-2 4 0,3 1 0,0-5 0,-4 38 0,-1-25 0,1 21 0,0-25 0,4-8 0,0 3 0,0 0 0,-3-3 0,3 8 0,-3-8 0,3 8 0,0-3 0,-3-1 0,2 4 0,-2-3 0,3-1 0,0 5 0,0-5 0,0 6 0,0-6 0,0 4 0,0-8 0,0 3 0,0-4 0,0-1 0,0 0 0,0 0 0,-3 1 0,2-1 0,-2 0 0,3 1 0,0-1 0,0 0 0,0 1 0,0-1 0,0 0 0,0 6 0,0-5 0,0 9 0,0-3 0,0 4 0,0-4 0,0 3 0,-4-3 0,4-1 0,-4 0 0,4-6 0,0 0 0,0 1 0,0-1 0,0-3 0,0-2 0,0-3 0,-2 1 0,1-1 0,-1 0 0,2-1 0,0-3 0,2 0 0,0-4 0,2 2 0,-1-2 0,1 2 0,-2-3 0,3 4 0,-3-4 0,2 4 0,-4-4 0,5 4 0,-3-4 0,3 3 0,-1-1 0,-1 0 0,2 1 0,-3-1 0,4 2 0,-1-2 0,0 1 0,0-1 0,0 2 0,0 0 0,0 0 0,0 0 0,1 0 0,-1 0 0,0 0 0,0 0 0,0-3 0,0 3 0,-1-2 0,1 2 0,0 0 0,0 0 0,0 0 0,0 0 0,4 0 0,1 0 0,8 0 0,1 0 0,6 0 0,-6 0 0,5 0 0,-10 0 0,4 0 0,-4 0 0,-1 0 0,0 0 0,1 0 0,4 0 0,-3 0 0,3 0 0,-5 0 0,5 0 0,-3 0 0,8 0 0,-8 0 0,8 0 0,-3 0 0,-1 0 0,4 0 0,-8 0 0,8 0 0,-8 2 0,3-1 0,-5 2 0,1-3 0,-1 3 0,5-2 0,-3 2 0,3-3 0,0 0 0,-3 0 0,8 0 0,-8 0 0,3 0 0,0 0 0,-3 0 0,8 0 0,-3 0 0,-1 0 0,4 0 0,-3 0 0,4 0 0,1 0 0,-6 0 0,5 0 0,-5 0 0,1 0 0,3 0 0,-4 0 0,6 0 0,-6 0 0,4 0 0,-8 0 0,8 0 0,-3 0 0,4 0 0,1 0 0,-1 0 0,1 0 0,5 0 0,-4 0 0,12 0 0,-6 0 0,7 0 0,0 0 0,7 0 0,-5 0 0,5 0 0,-7 0 0,-7 0 0,5 0 0,-10 0 0,-2 0 0,-1 0 0,-10 0 0,5 0 0,-6 0 0,0 0 0,-3 0 0,2 0 0,-2 0 0,3 0 0,1 0 0,-1 0 0,5 0 0,-3 0 0,14 0 0,-7 0 0,8 0 0,1 0 0,9 0 0,1-4 0,13 2 0,-5-2 0,-1 4 0,6 0 0,-13 0 0,5 0 0,7-2 0,2 0 0,1 1 0,-1-2 0,-2 1 0,-14 2 0,-1 0 0,1 0 0,0 0 0,0 0 0,-1 0 0,-5 0 0,-2 0 0,-7 0 0,1 0 0,-1 0 0,-4 0 0,-6 0 0,-1 0 0,-4 0 0,5 0 0,-1 0 0,-3 0 0,2 0 0,-2 0 0,3 0 0,1 0 0,-1 0 0,-3 0 0,2 0 0,-6 0 0,6 0 0,-6 0 0,3 0 0,-4 0 0,-2 2 0,-1 0 0,-2 2 0,0 0 0,0 0 0,0 1 0,0-1 0,0 0 0,0 1 0,-2 0 0,2 1 0,-3-1 0,1 0 0,1 0 0,-3 0 0,3 0 0,-3 0 0,3 0 0,-3 0 0,2 0 0,-1 0 0,-1-1 0,3 1 0,-3-3 0,4 3 0,-2-3 0,2 4 0,-2-1 0,1 0 0,-1 0 0,2 0 0,0 0 0,0 0 0,0 0 0,0 1 0,0-1 0,0 4 0,0-3 0,0 2 0,0 1 0,0 1 0,0 8 0,0-3 0,0 8 0,0-9 0,0 10 0,0-5 0,0 1 0,0 3 0,0-4 0,-4 6 0,3-1 0,-2 1 0,3-1 0,0 22 0,0-16 0,0 22 0,0-26 0,0 5 0,0-7 0,0-4 0,0 3 0,-4-4 0,3 6 0,-3-1 0,4 1 0,0-1 0,0 1 0,-3-1 0,2 1 0,-3 6 0,4-5 0,0 5 0,0-7 0,0 1 0,-4 5 0,3-8 0,-4 7 0,5-9 0,-3 4 0,2 1 0,-3 5 0,4-3 0,0 3 0,0-5 0,0-1 0,-3 1 0,2-1 0,-3 7 0,4-5 0,0 11 0,0-4 0,0-1 0,0 5 0,0-11 0,0 5 0,0-6 0,0 6 0,0-5 0,0 4 0,0 1 0,0-5 0,0 5 0,0-7 0,0-4 0,0-2 0,0 0 0,0-7 0,0 7 0,0-9 0,0 5 0,0-5 0,0 4 0,0-5 0,0 1 0,0 2 0,0-4 0,0 1 0,0 1 0,0-3 0,0 3 0,0-4 0,0 0 0,0 0 0,0 0 0,0 0 0,0 0 0,0-2 0,0 1 0,0 0 0,2-2 0,0 0 0,2-2 0,-2-2 0,-1 0 0,-1-2 0,0 0 0,0 0 0,0 0 0,0 0 0,0 0 0,3 2 0,-3-2 0,4 3 0,-3-2 0,2 0 0,0 1 0,-1-2 0,2 4 0,-4-4 0,4 3 0,-4-3 0,2 2 0,1-1 0,-1 1 0,1 0 0,1 1 0,-4-3 0,5 4 0,-3-2 0,1 0 0,1 1 0,-1-1 0,2 0 0,-1 2 0,1-3 0,-2 1 0,1 1 0,-2-3 0,3 4 0,-1-4 0,0 4 0,10-9 0,-3 7 0,8-8 0,-10 9 0,4-5 0,-7 6 0,6-6 0,-6 5 0,3-4 0,0 4 0,-3-1 0,6-1 0,-6 2 0,7-5 0,-5 3 0,5-1 0,-5 0 0,5 3 0,-7-1 0,6-1 0,-6 2 0,3-2 0,-4 1 0,0 1 0,0-3 0,1 3 0,-1-1 0,0 2 0,0 0 0,0-3 0,0 3 0,0-2 0,1 2 0,-1 0 0,-2-3 0,1 3 0,-1-3 0,2 3 0,-1-2 0,1 2 0,-1-2 0,-2 0 0,2 1 0,-2-1 0,3 2 0,-3-3 0,2 3 0,-1-2 0,2-1 0,-1 3 0,1-5 0,0 4 0,-2-3 0,1 3 0,-1-1 0,2 0 0,0 1 0,1-1 0,-1-1 0,-1 1 0,2-1 0,-2-1 0,1 3 0,1-3 0,-1 3 0,0-4 0,0 5 0,0-3 0,0 1 0,0 2 0,1-3 0,-4 1 0,3 1 0,-2-1 0,2 0 0,-1 2 0,1-2 0,-3-1 0,2 3 0,-4-4 0,4 3 0,-1-1 0,-1 0 0,2 1 0,-1-3 0,2 3 0,0-4 0,4 2 0,-3-2 0,6 1 0,-6-1 0,7 2 0,-7-3 0,3 3 0,-4-2 0,0 5 0,0-3 0,0 1 0,0 1 0,0-3 0,-1 4 0,-1-5 0,2 5 0,-3-3 0,1 1 0,2 2 0,-2-5 0,1 4 0,1-3 0,-1 4 0,-1-5 0,1 5 0,-1-5 0,2 3 0,0-1 0,-1 1 0,-1-1 0,2 3 0,-3-2 0,1-1 0,1 3 0,-4-5 0,5 5 0,-3-4 0,3 4 0,-3-5 0,2 5 0,-4-4 0,4 3 0,-3-3 0,2 4 0,0-4 0,1 4 0,-2-5 0,3 5 0,-3-5 0,3 3 0,0-1 0,-3-1 0,2 1 0,-1 0 0,-1-1 0,3 1 0,-3 0 0,1-1 0,1 3 0,-1-3 0,0 1 0,1 0 0,-3-2 0,4 5 0,-3-5 0,4 4 0,-4-3 0,3 3 0,-2-1 0,0 0 0,1-1 0,-1 0 0,0-2 0,1 5 0,-3-5 0,4 4 0,-3-3 0,1 1 0,2 0 0,-2-2 0,2 5 0,0-5 0,-1 2 0,2-2 0,-1 0 0,0 0 0,0-1 0,0 1 0,0 0 0,0 0 0,0 0 0,7-7 0,-2 5 0,2-4 0,0 4 0,-6 2 0,7-2 0,-7-2 0,3 2 0,1-2 0,-4 4 0,6-2 0,-6 2 0,7-2 0,-4-2 0,5 2 0,-1-6 0,0 5 0,9-12 0,-7 10 0,3-7 0,-6 7 0,-5 4 0,5-3 0,-6 3 0,6 0 0,-6 0 0,7 0 0,-7 0 0,3 0 0,-1 1 0,-2-1 0,4-3 0,-5 3 0,1-3 0,3 3 0,-3 0 0,3 1 0,-4-1 0,4 0 0,-3 1 0,2-1 0,-3 1 0,1 0 0,-1 0 0,4 2 0,-3-2 0,6 2 0,-5-6 0,5 1 0,-1-2 0,2 4 0,0-4 0,-3 3 0,2-2 0,-6 3 0,7 0 0,-7 3 0,3-3 0,-4 3 0,0 1 0,0-3 0,0 4 0,0-3 0,0 3 0,1-3 0,-2 1 0,1-2 0,0 2 0,4-2 0,-3 2 0,6-4 0,-2 1 0,3 0 0,1-1 0,-1 0 0,0-3 0,1 3 0,-1-3 0,0 4 0,6-5 0,-5 0 0,5-1 0,-1-2 0,-4 6 0,10-7 0,-5 6 0,6-6 0,-6 4 0,-1-1 0,-4 2 0,-1 3 0,-3 1 0,2 0 0,-6 3 0,3-3 0,-4 4 0,0-1 0,-2-2 0,2 4 0,-2-3 0,1 3 0,-1-3 0,1 3 0,-3-2 0,3 2 0,-4-2 0,4 2 0,-1-3 0,6-1 0,1-2 0,1 0 0,-2 1 0,-1 3 0,-2-2 0,3 2 0,0 1 0,-3-3 0,3 4 0,-4-3 0,0 1 0,4 0 0,-3-2 0,3 2 0,-4 1 0,3-4 0,-1 5 0,1-2 0,-3 1 0,1 2 0,-4-5 0,3 4 0,-2-3 0,2 3 0,0-1 0,0 0 0,0-1 0,0 0 0,1-2 0,-1 2 0,0 0 0,0-1 0,4 0 0,-3 1 0,3-2 0,-4 2 0,0 0 0,0-2 0,4 2 0,-3-2 0,2 1 0,-2-1 0,-1 3 0,0-4 0,0 3 0,0-1 0,0 1 0,0 0 0,4-2 0,-3 2 0,3-3 0,0 0 0,-3 1 0,6-2 0,-2 1 0,0 0 0,2-1 0,-2 1 0,3-1 0,0 1 0,-3 0 0,2-1 0,-2 1 0,3-1 0,-3 1 0,3 0 0,-7 0 0,2 1 0,1 2 0,-1-2 0,5 1 0,-4-1 0,-1-1 0,1 0 0,1 0 0,0-3 0,3 1 0,-3-2 0,8-1 0,-3 4 0,3-7 0,1 5 0,-5-3 0,4 1 0,-4 0 0,-1 2 0,0 2 0,1-3 0,-1 3 0,-3-2 0,2 2 0,-6 2 0,6-2 0,-6 2 0,7-2 0,-4 1 0,1 0 0,-1 0 0,0 1 0,-3-1 0,2 0 0,-3 1 0,4-1 0,-3 3 0,3-2 0,-4 2 0,4-3 0,-3 3 0,3-2 0,-4 2 0,0-2 0,4-1 0,1 0 0,3-1 0,0 0 0,0-2 0,-3 2 0,3-3 0,-4 4 0,5-3 0,-1 1 0,5-2 0,-3 0 0,3 2 0,-5-2 0,1 3 0,-1 1 0,-3 0 0,2-1 0,-6 2 0,3-1 0,-4 3 0,0-2 0,0 5 0,0-5 0,1 2 0,-1-2 0,3 2 0,-2-2 0,3 3 0,0-4 0,-3 0 0,3 3 0,-4-2 0,4 2 0,-3-1 0,3-1 0,-1 2 0,-2-3 0,7 0 0,-6-3 0,5 4 0,-2-7 0,4 8 0,-5-5 0,4 2 0,-7 2 0,3-1 0,-4 3 0,0-1 0,0 3 0,0-4 0,0 5 0,-2-5 0,-3 5 0,-2-3 0,0 7 0,-2-3 0,4 6 0,-2-5 0,0 1 0,1 0 0,-3-2 0,3 2 0,-1-1 0,2 2 0,0 1 0,-2-1 0,1 1 0,-3-3 0,4 3 0,-2-3 0,0 1 0,1 2 0,-3-5 0,4 5 0,-2-2 0,-1 0 0,3 1 0,-4-1 0,3 1 0,-3-1 0,4 1 0,-2-1 0,2 1 0,-3-1 0,3 1 0,-3-1 0,1-1 0,2 3 0,-3-3 0,1 3 0,1 0 0,-1-1 0,2 1 0,-2-1 0,2 1 0,-2 0 0,2 0 0,0-1 0,-3 1 0,3 0 0,-3 0 0,3 1 0,0-1 0,-2 0 0,1 0 0,-1 4 0,2-3 0,-3 6 0,2-2 0,-2 3 0,3 1 0,0-1 0,-3 0 0,3 0 0,-3 1 0,3-1 0,0 5 0,-3-3 0,2 3 0,-2 1 0,3-5 0,-4 9 0,3-3 0,-2-1 0,-1 5 0,3-5 0,-2 1 0,-1 3 0,3-4 0,-3 6 0,4 6 0,-3-5 0,2 5 0,-3-7 0,1 1 0,2-1 0,-7 7 0,7-5 0,-7 5 0,7 0 0,-6-5 0,6 11 0,-7-11 0,7 5 0,-6-7 0,2 7 0,0-5 0,-3 5 0,7 0 0,-6-5 0,6 11 0,-7-4 0,3-1 0,0 5 0,-3 3 0,2 1 0,-4 6 0,4-9 0,-2 1 0,2 0 0,1-7 0,-3-1 0,7 0 0,-6-5 0,6 5 0,-7-7 0,8 1 0,-8-1 0,4 1 0,-1-1 0,-1-4 0,5 3 0,-5-8 0,5 3 0,-5-5 0,5 0 0,-2-3 0,1-1 0,2-4 0,-3 0 0,1 0 0,1 0 0,-1 1 0,2-2 0,0 1 0,0 0 0,0-1 0,-2-1 0,0-1 0,0 3 0,0 7 0,2 7 0,0 68 0,0-47 0,-3 47 0,2-62 0,-3-1 0,4-4 0,0-2 0,0-5 0,0 1 0,0-1 0,0 0 0,0 1 0,0-1 0,0 0 0,0 1 0,0-1 0,0-3 0,0 2 0,0-2 0,0 3 0,0 0 0,0 1 0,0-1 0,0 5 0,0-3 0,0 8 0,0-3 0,4 4 0,0 1 0,9 6 0,2 1 0,-1 0 0,4 5 0,-5-10 0,2 10 0,0-11 0,0 11 0,-2-11 0,0 0 0,-2-3 0,-3-8 0,3 8 0,-4-8 0,0-1 0,-1-1 0,0-7 0,-1 2 0,1-2 0,-1-1 0,-2 0 0,1 0 0,-1-2 0,2-1 0,-2 3 0,-1 7 0,-2 2 0,-3 4 0,-2 24 0,-2-17 0,-2 23 0,1-29 0,4 5 0,-2-10 0,5 9 0,-5-8 0,5 8 0,-2-8 0,3 8 0,0-8 0,0 8 0,0-9 0,0 10 0,0-5 0,0 1 0,0 3 0,0-9 0,0 10 0,0-10 0,0 5 0,0-1 0,0-4 0,0 1 0,0-3 0,0-2 0,0 0 0,0 2 0,0-2 0,0 0 0,0 2 0,0-2 0,0 3 0,0 0 0,0-3 0,0 2 0,0-2 0,0 0 0,3 2 0,-2-6 0,2 7 0,-3-7 0,0 2 0,0-2 0,0-1 0,2 0 0,-1 0 0,1 0 0,-2 0 0,0-1 0,0 1 0,0 0 0,0 0 0,0 0 0,0-1 0,0 1 0,0-1 0,0 0 0,0 0 0,0 1 0,0 0 0,0 0 0,0 0 0,0 4 0,0 1 0,0 3 0,0 5 0,0-3 0,0 8 0,0-3 0,0-1 0,0 4 0,0-8 0,0 3 0,0-8 0,0-1 0,0-4 0,0 0 0,0 0 0,0 0 0,0-1 0,0-3 0,3-8 0,-2 3 0,2-4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0T22:43:04.96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167 76 24575,'-15'0'0,"3"0"0,-6 0 0,5 0 0,-5-2 0,9-1 0,-4-2 0,13-1 0,-2 1 0,2 0 0,0 0 0,0 0 0,0-4 0,0 3 0,2-3 0,1 4 0,2 2 0,0-2 0,0 5 0,0-3 0,0 3 0,0 0 0,1 0 0,-1 0 0,0 0 0,-2 2 0,-1 1 0,-2 1 0,0 2 0,0-1 0,0 0 0,0 0 0,-6 1 0,-1 0 0,-4 3 0,-1-1 0,5 1 0,-6-6 0,4-1 0,-1-2 0,1 0 0,0 0 0,3 0 0,-1-1 0,5-2 0,2-2 0,0 0 0,0-1 0,0 1 0,2 0 0,1 0 0,10 3 0,-2-4 0,7 3 0,-4-1 0,4 1 0,-3 3 0,3 0 0,-5 0 0,-3 0 0,2 0 0,-6 0 0,3 0 0,-6 2 0,-3 0 0,-7 4 0,-2 0 0,-10 1 0,5 0 0,-5 0 0,10-1 0,-4 1 0,3-4 0,1 0 0,0-3 0,6-5 0,1 2 0,2-4 0,0 2 0,3 2 0,-1-2 0,7 2 0,-3 0 0,7-3 0,-7 5 0,2-2 0,-2 3 0,-1 0 0,0 0 0,0 0 0,-2 2 0,-1 0 0,-2 3 0,0 0 0,-6 1 0,2 3 0,-9-2 0,3 3 0,-4-6 0,1-1 0,-1-3 0,1 0 0,0 0 0,3 0 0,1 0 0,4-3 0,2 0 0,1-2 0,2 0 0,0 0 0,2 0 0,9-2 0,0 5 0,7-2 0,0 0 0,-3 3 0,-1-2 0,-1 3 0,-7 0 0,2 0 0,-3 0 0,1 0 0,-4 1 0,1 2 0,-6-1 0,-14 11 0,9-10 0,-16 10 0,18-12 0,-2 2 0,2-3 0,1 0 0,0 0 0,0 0 0,2-2 0,1-1 0,2-1 0,1-1 0,6-1 0,-1 3 0,6 0 0,-6 3 0,6 0 0,-6 0 0,3 0 0,-4 0 0,1 0 0,-1 0 0,-2 2 0,-1 1 0,-2 1 0,0 1 0,0 4 0,0-3 0,-3 2 0,1-2 0,-7-1 0,3 1 0,-3-3 0,4 0 0,0-3 0,0 0 0,2-2 0,2-10 0,1 7 0,0-5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0T22:43:08.49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5 54 19864,'0'12'0,"0"1"2202,0 15-2202,0 2 800,0-13-800,0 2 413,0-15-413,0 0 1296,0 0-1296,0 0 0,0 1 0,0-1 0,0 0 0,0 1 0,0-1 0,0 1 0,0 1 0,0-1 0,0 3 0,0 7 0,0 0 0,0 8 0,0-8 0,0 8 0,3-4 0,-2 6 0,3-6 0,-4 0 0,0-6 0,0-1 0,0-3 0,0-1 0,0-3 0,0-4 0,-3-5 0,2-5 0,-4-1 0,4-25 0,-1 14 0,2-21 0,0 17 0,0 6 0,0-5 0,0 5 0,0-1 0,0 2 0,0 4 0,0 1 0,0 0 0,0 3 0,0-3 0,0 7 0,0-3 0,0 4 0,0 0 0,0 0 0,0 0 0,0 0 0,0 0 0,0 0 0,2 2 0,-1-2 0,3 2 0,-3-2 0,3 0 0,-1 0 0,2 0 0,1-1 0,-1 1 0,0 2 0,4-2 0,0 1 0,1-2 0,2 0 0,-6 0 0,7 3 0,-7-2 0,6 1 0,-2 1 0,0 0 0,2 0 0,-6 3 0,7-3 0,-7 3 0,6 0 0,-6 0 0,3 0 0,-4 0 0,0 0 0,0 0 0,0 0 0,-2 1 0,-1 2 0,-2 2 0,0 0 0,0 0 0,0 0 0,0 0 0,0 0 0,0 1 0,0-1 0,-2 0 0,-1 4 0,-3-3 0,0 2 0,1-2 0,-1 2 0,1-2 0,-1 3 0,-3-3 0,3-1 0,-3 1 0,4-1 0,-4 1 0,3-1 0,-3 1 0,4-1 0,-4-2 0,5 2 0,-4-5 0,5 5 0,-2-5 0,0 3 0,0-1 0,0-1 0,3 3 0,-2-3 0,4 3 0,-1-4 0,4 2 0,5-2 0,-2 0 0,27 0 0,-19 0 0,16 0 0,-21 0 0,-4 0 0,4 0 0,-3 0 0,3 0 0,-4 0 0,0 0 0,0 0 0,-3 2 0,3-2 0,-5 5 0,5-2 0,-5 2 0,5 0 0,-4 0 0,3 0 0,-3-1 0,1 2 0,-2-1 0,0 0 0,0 0 0,0 0 0,0 0 0,0 0 0,0 1 0,0-1 0,0 0 0,0 0 0,0 0 0,0 0 0,0 0 0,0 0 0,0 1 0,0-1 0,0 0 0,0 0 0,0 0 0,0 0 0,0 0 0,0 1 0,-2-2 0,2 1 0,-5-2 0,2 1 0,-2-3 0,0 4 0,0-5 0,0 5 0,-1-2 0,1 2 0,0-2 0,-4 2 0,3-2 0,-3 3 0,4-4 0,0 3 0,-1-2 0,1 0 0,2 1 0,-1-1 0,1 0 0,-2 2 0,-1-5 0,1 5 0,0-3 0,0 3 0,0-2 0,1 1 0,-2-3 0,2 0 0,-1-1 0,2 3 0,-1-3 0,1 3 0,-2-3 0,1 0 0,0 0 0,2 0 0,0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0T22:46:21.639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36 27 24575,'-5'0'0,"-6"0"0,6-6 0,-6 5 0,10-9 0,-1 7 0,4-1 0,0 2 0,3 2 0,0 0 0,0 0 0,0 0 0,0 0 0,4 0 0,-3 0 0,3 0 0,-4 0 0,0 0 0,0 0 0,1 0 0,-1 0 0,0 0 0,0 0 0,0 0 0,0 0 0,-1 0 0,0 0 0,4 0 0,-2 0 0,3 0 0,-4 0 0,2 0 0,-6 0 0,1 0 0,-4 2 0,1 0 0,1 2 0,0-1 0,1 2 0,0-1 0,3-2 0,-3 2 0,3-3 0,-1 3 0,2-1 0,0 2 0,0 0 0,4 1 0,1 0 0,3 1 0,1-1 0,-5 0 0,4 1 0,-7-2 0,2 1 0,-2-1 0,-1-2 0,-2 1 0,1-3 0,-4 3 0,2-2 0,0 1 0,1-1 0,7 2 0,-4 0 0,4 1 0,-5-1 0,0-1 0,0 0 0,0 1 0,0-1 0,1 0 0,-1 2 0,0-2 0,0-1 0,0 3 0,0-4 0,-2 3 0,1-3 0,-4 3 0,4-4 0,-1 5 0,2-5 0,0 5 0,0-5 0,0 5 0,0-2 0,0 2 0,0 0 0,0-2 0,4 2 0,-3-2 0,7 4 0,-7-2 0,6 1 0,-2 0 0,3 1 0,0 0 0,1-1 0,-5 0 0,4 1 0,-3-1 0,-1 0 0,4 0 0,-7-3 0,2 3 0,1-6 0,-3 5 0,3-5 0,-4 5 0,0-5 0,4 6 0,-3-6 0,3 6 0,-4-6 0,0 5 0,0-5 0,0 3 0,1-1 0,-1-1 0,-1 3 0,1-2 0,0 0 0,-1 2 0,1-1 0,4 3 0,1-3 0,0 2 0,2-1 0,-2 2 0,-1-2 0,4 1 0,-7-1 0,6 2 0,-6-1 0,3-1 0,0 1 0,-3-2 0,6 4 0,-6-2 0,3-2 0,-4 2 0,0-5 0,0 3 0,1-1 0,-2-1 0,1 3 0,0-4 0,-1 4 0,2-1 0,-1 0 0,0 2 0,0-3 0,0 1 0,4 3 0,-3-3 0,6 3 0,-6-1 0,7-1 0,-7 0 0,3-1 0,-4 0 0,-1-1 0,-1 1 0,1-3 0,-2 3 0,3-1 0,-1 0 0,5 4 0,27 8 0,-5 0 0,17 2 0,-17-2 0,-7-3 0,-4-2 0,3 2 0,-8-4 0,3 0 0,-5 0 0,1 0 0,-5-1 0,4 0 0,-7 0 0,3-3 0,-4 2 0,0-5 0,0 5 0,4-5 0,-3 3 0,7 1 0,-7-3 0,8 4 0,-8-3 0,3 1 0,-1 0 0,7 4 0,-1-3 0,0 3 0,-1-3 0,-4 1 0,5-1 0,-5 2 0,4 0 0,-7-1 0,2-1 0,1 1 0,-3-2 0,3 1 0,0 1 0,-3-2 0,6 1 0,-6 0 0,3-1 0,-4 0 0,4 2 0,-3-4 0,3 4 0,-4-4 0,4 4 0,-1-2 0,1 3 0,2-3 0,-4 1 0,1-1 0,-3 0 0,1 1 0,-1-1 0,0 0 0,0 2 0,0-5 0,0 5 0,0-5 0,1 3 0,-4-1 0,2 0 0,-3 3 0,2-3 0,-1 0 0,2-2 0,1 0 0,0 0 0,0 0 0,4 0 0,-4 0 0,8 0 0,-4 0 0,4 0 0,0 0 0,1 0 0,-1 0 0,-3 0 0,-1 0 0,-4 0 0,0 0 0,0 0 0,4 0 0,-3 0 0,6 0 0,-2 0 0,3 0 0,1 0 0,-1 0 0,0 0 0,-3 0 0,-1 0 0,-4 0 0,0 0 0,1-6 0,-1 4 0,0-4 0,0 6 0,3 0 0,2-3 0,8 2 0,-3-5 0,3 3 0,0-1 0,-7 1 0,7 0 0,-12 2 0,2-2 0,-2 3 0,-1 0 0,0-2 0,0 1 0,0-1 0,0 0 0,4 1 0,1-4 0,-1 4 0,0-4 0,-4 4 0,0-1 0,1 0 0,-1 1 0,0-1 0,-1 2 0,1 0 0,-1 0 0,1 0 0,0 0 0,4 0 0,1 0 0,3 0 0,-3 0 0,2 0 0,-6 0 0,6 0 0,-6 0 0,7 0 0,-7 0 0,6 0 0,-6 0 0,3 0 0,0 0 0,-3 0 0,3 0 0,0 0 0,-3 0 0,2 0 0,-3 0 0,1 0 0,2 3 0,-2-3 0,7 3 0,-3-3 0,3 0 0,0 0 0,1 0 0,-5 0 0,4 0 0,-4 0 0,10 0 0,-5 0 0,4 0 0,-4 0 0,4 0 0,-3 0 0,3 0 0,-5 0 0,1 0 0,-1 0 0,0 0 0,0 0 0,1 0 0,-1 0 0,0 0 0,1 0 0,-1 0 0,5 4 0,-3-3 0,8 2 0,-8-3 0,8 4 0,-8-3 0,8 3 0,-9-4 0,5 0 0,-1 3 0,-3-2 0,8 3 0,-9-4 0,10 0 0,-5 3 0,1-2 0,3 3 0,-9-4 0,10 0 0,-5 0 0,6 0 0,-1 0 0,1 0 0,-1 0 0,1 0 0,-1 0 0,1 0 0,-1 0 0,1 0 0,-1 0 0,-4 0 0,3 0 0,-9 0 0,5 0 0,-1 0 0,-3 0 0,8 0 0,-4 0 0,6 0 0,-1 0 0,7 0 0,2 0 0,-1 0 0,-1 0 0,0 0 0,-5 0 0,5 0 0,-7 0 0,1 0 0,-1 0 0,1 0 0,-1 0 0,-4 0 0,-2-3 0,0 2 0,-3-2 0,3 3 0,-5 0 0,1 0 0,-1 0 0,0 0 0,1 0 0,-1 0 0,0 0 0,-3 0 0,2 0 0,-6 0 0,7 0 0,-7 0 0,6 0 0,-6 0 0,7 0 0,-7 0 0,6 0 0,-6 0 0,7 0 0,-7 0 0,6 0 0,-2 0 0,0 0 0,7 0 0,-10 0 0,11 0 0,-9 0 0,5 0 0,-1 0 0,-3 0 0,2 0 0,-2 0 0,3 0 0,0 0 0,1 0 0,-1 0 0,-3 0 0,2 0 0,-6 0 0,6 0 0,-5 0 0,1 0 0,1 0 0,-3 0 0,3 0 0,-4 0 0,0 0 0,0 0 0,-1 0 0,3 0 0,-2 0 0,2 0 0,1 0 0,-3 0 0,6 0 0,-2 0 0,4 0 0,0 0 0,12 0 0,-9 0 0,8 0 0,-14 0 0,-2 0 0,-2 0 0,-1 0 0,0 0 0,-1 0 0,-3 0 0,1 2 0,-4 1 0,0 4 0,1-1 0,-3 1 0,3-2 0,-4 0 0,5 0 0,-5 1 0,5 2 0,-5-2 0,4 3 0,-1-4 0,-1 4 0,2-3 0,-5 7 0,6-4 0,-3 9 0,3-3 0,0 8 0,0-3 0,0-1 0,0 5 0,0-10 0,0 4 0,0 1 0,0-5 0,0 5 0,0-6 0,0 0 0,0 6 0,0-5 0,0 9 0,0-8 0,0 8 0,0-8 0,0 3 0,0 0 0,0 2 0,0 4 0,0 1 0,0-1 0,0 1 0,0 6 0,0-5 0,0 5 0,0-1 0,0-4 0,0 5 0,0-6 0,0-1 0,0-4 0,0 3 0,0-8 0,0 3 0,0-5 0,0 1 0,0-5 0,0 0 0,0-4 0,0 0 0,0 0 0,0 0 0,0 0 0,0 0 0,0 4 0,0 5 0,0 6 0,0 4 0,0 7 0,0-5 0,0 5 0,0-6 0,0-1 0,0 1 0,0-6 0,0 4 0,0-8 0,0 8 0,0-8 0,0 8 0,0 3 0,0 0 0,0 11 0,0-4 0,0 13 0,0 2 0,0 8 0,0 1 0,0-9 0,0 6 0,0-13 0,0 5 0,0-7 0,0-7 0,0-1 0,0-6 0,-4-1 0,3 1 0,-2-6 0,3 0 0,0-6 0,0-3 0,0 2 0,-3-2 0,2 3 0,-2-3 0,3 2 0,0-2 0,-3 3 0,2 0 0,-2-3 0,3 3 0,0-7 0,0 2 0,0-3 0,0 1 0,0-1 0,0 0 0,0 0 0,0-1 0,0 0 0,7-2 0,12 0 0,17-2 0,4 0 0,26 0 0,1 0 0,-12 0 0,6 0 0,-5 0 0,-31 0 0,-1 0 0,7 0 0,-5 0 0,5 0 0,-12 0 0,5 0 0,-10 0 0,5 0 0,-6 0 0,0 0 0,-3 0 0,2 0 0,-6 0 0,7 0 0,-7 0 0,3 0 0,-1 0 0,-2 0 0,3 0 0,-4 0 0,0 0 0,1 0 0,-1 0 0,0 0 0,0-2 0,4 1 0,0-1 0,5 2 0,-1 0 0,0 0 0,-3 0 0,-1 0 0,0 0 0,-3 0 0,2 0 0,-2 0 0,-1 0 0,3 0 0,2 0 0,3 0 0,1 0 0,-1 0 0,0 0 0,1 0 0,-1 0 0,0 0 0,6 0 0,-5 0 0,5 0 0,-6 0 0,-3 0 0,2 0 0,-2 0 0,-1 0 0,4 0 0,-7 0 0,3 0 0,-4 0 0,0 0 0,0 0 0,0 0 0,0 0 0,4 0 0,1 0 0,3 0 0,5 0 0,-3 0 0,8 0 0,-3 0 0,4 0 0,-4 3 0,3-2 0,-9 2 0,5-3 0,-1 0 0,-4 2 0,5-1 0,-6 2 0,-3-3 0,2 0 0,-2 3 0,3-2 0,-3 2 0,7 0 0,-6-2 0,12 3 0,-8-1 0,8-2 0,-9 5 0,10-2 0,-10 3 0,4 0 0,-8-3 0,3 2 0,1-6 0,-7 3 0,4 0 0,-10-3 0,3 3 0,5-3 0,23 0 0,-13 0 0,17 0 0,-27-3 0,9-1 0,-7 1 0,7-4 0,-5 3 0,1 1 0,-5-3 0,4 6 0,-4-3 0,5 0 0,-1 0 0,5-5 0,2 1 0,-1 2 0,0-1 0,-6 2 0,0-3 0,-3 3 0,-1 1 0,-4 3 0,0-2 0,0 2 0,0-3 0,1 3 0,-1 0 0,0 0 0,0 0 0,0 0 0,0-2 0,0 1 0,0-1 0,-2 4 0,0 9 0,-3 4 0,0 16 0,-4-5 0,-1 12 0,-4-6 0,-1 7 0,1-7 0,-1 5 0,6-16 0,-4 9 0,7-16 0,-6 5 0,7-10 0,-3 4 0,3-7 0,-3 6 0,2-6 0,-2 3 0,3-4 0,0 0 0,0 0 0,0 0 0,0 1 0,0-1 0,0 0 0,0 0 0,0 0 0,0 0 0,0 0 0,0 0 0,0 1 0,0-1 0,0 0 0,0 0 0,-3 0 0,3 0 0,-2-1 0,2 1 0,0 0 0,0 4 0,0 1 0,0 3 0,0 0 0,0 1 0,0-1 0,0 0 0,0 5 0,0-7 0,0 7 0,0-9 0,0 1 0,0 2 0,0-6 0,0 3 0,0-4 0,0 1 0,0-1 0,1-2 0,2-1 0,0 1 0,-1 9 0,-2 5 0,0 2 0,0 5 0,-4 40 0,2-28 0,-2 34 0,4-50 0,0-2 0,0-8 0,0-2 0,0-2 0,0-1 0,0 0 0,0 0 0,0 0 0,0 0 0,0 0 0,0 0 0,0 1 0,0-1 0,3 4 0,1 0 0,3 9 0,1 2 0,-4 5 0,3-1 0,-6 0 0,3-4 0,-4 3 0,0-8 0,0 3 0,0-8 0,0-1 0,0-4 0,0 0 0,0 0 0,0 0 0,0-1 0,0-3 0,0 4 0,0 0 0,0 6 0,0 7 0,-3 19 0,0-17 0,-1 15 0,0-29 0,0 6 0,1-6 0,-2 3 0,4 0 0,-1-3 0,-1 6 0,2-6 0,-2 3 0,3 0 0,0 0 0,0 5 0,0 10 0,0 12 0,0 12 0,0 8 0,4-8 0,2 6 0,10-5 0,1 7 0,11 0 0,-6-8 0,2-8 0,-10-9 0,0-11 0,-6-6 0,0-5 0,-5-4 0,2 0 0,-3-2 0,1 1 0,-1 2 0,-2 0 0,0 3 0,0-4 0,0 4 0,0-3 0,0 4 0,0-6 0,0 1 0,0 0 0,0-1 0,0 1 0,0 0 0,0-1 0,0 1 0,0 0 0,0 0 0,0 0 0,2 0 0,-1 0 0,4 0 0,-5 1 0,5-1 0,-2-2 0,2 1 0,-1-3 0,2 1 0,-2 0 0,1-1 0,1 1 0,-1-2 0,0 0 0,-2 2 0,1-2 0,-3 4 0,1-1 0,0 2 0,-1 4 0,5 6 0,-5 11 0,6 0 0,-2 11 0,0-5 0,3 1 0,-4-2 0,1-12 0,2 4 0,-4-12 0,1 7 0,-1-12 0,-1 2 0,-2-3 0,3 1 0,-1-4 0,-2 3 0,4-5 0,-4 4 0,2-2 0,1 0 0,-1 0 0,2-2 0,-1 2 0,-1 0 0,-2 2 0,0 1 0,0-1 0,0 1 0,0 1 0,0 2 0,-6-1 0,2 2 0,-9 0 0,7-2 0,-3 1 0,4-3 0,0 1 0,0-1 0,0-2 0,-1 1 0,-1-3 0,1 1 0,-1-2 0,1 2 0,1-1 0,1 1 0,1 0 0,-1-1 0,1 3 0,-2-4 0,2 5 0,-2-2 0,2 0 0,1 1 0,-3-3 0,4 3 0,-3-1 0,1 2 0,-2-2 0,2 2 0,-2-2 0,3 1 0,-3 1 0,2 0 0,2-1 0,-2-1 0,3 2 0,-5-2 0,2 2 0,-2 0 0,0 0 0,-4 4 0,2 0 0,-7 10 0,3-5 0,-6 16 0,2-9 0,-9 12 0,5-2 0,0-3 0,2 3 0,5-6 0,-5-1 0,5 1 0,1-9 0,5-3 0,0-8 0,3 1 0,1-1 0,0-2 0,-3 1 0,-5-3 0,-7 1 0,3-2 0,-10 0 0,10 0 0,-10 0 0,10 0 0,-5 0 0,6 0 0,-1 0 0,5 0 0,0 0 0,4 0 0,-1-2 0,4-1 0,-1-2 0,1 3 0,1-2 0,-1 1 0,2-2 0,0-4 0,0 0 0,0-5 0,20-8 0,-4 9 0,17-11 0,-8 12 0,-6 0 0,0-2 0,-6 9 0,-3-3 0,-2 7 0,-2-1 0,-1 2 0,-1 0 0,-1-2 0,-1 0 0,-2-1 0,0 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59272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0634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6551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8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8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data.cityofnewyork.us/Public-Safety/NYPD-Arrest-Data-Year-to-Date-/uip8-fykc" TargetMode="External"/><Relationship Id="rId3" Type="http://schemas.openxmlformats.org/officeDocument/2006/relationships/image" Target="../media/image10.png"/><Relationship Id="rId7" Type="http://schemas.openxmlformats.org/officeDocument/2006/relationships/hyperlink" Target="https://data.cityofnewyork.us/Public-Safety/NYPD-Arrests-Data-Historic-/8h9b-rp9u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10" Type="http://schemas.openxmlformats.org/officeDocument/2006/relationships/image" Target="../media/image15.png"/><Relationship Id="rId4" Type="http://schemas.openxmlformats.org/officeDocument/2006/relationships/image" Target="../media/image11.svg"/><Relationship Id="rId9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customXml" Target="../ink/ink5.xml"/><Relationship Id="rId18" Type="http://schemas.openxmlformats.org/officeDocument/2006/relationships/image" Target="../media/image24.png"/><Relationship Id="rId3" Type="http://schemas.openxmlformats.org/officeDocument/2006/relationships/image" Target="../media/image16.png"/><Relationship Id="rId7" Type="http://schemas.openxmlformats.org/officeDocument/2006/relationships/customXml" Target="../ink/ink2.xml"/><Relationship Id="rId12" Type="http://schemas.openxmlformats.org/officeDocument/2006/relationships/image" Target="../media/image21.png"/><Relationship Id="rId17" Type="http://schemas.openxmlformats.org/officeDocument/2006/relationships/customXml" Target="../ink/ink7.xml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23.png"/><Relationship Id="rId20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customXml" Target="../ink/ink4.xml"/><Relationship Id="rId5" Type="http://schemas.openxmlformats.org/officeDocument/2006/relationships/customXml" Target="../ink/ink1.xml"/><Relationship Id="rId15" Type="http://schemas.openxmlformats.org/officeDocument/2006/relationships/customXml" Target="../ink/ink6.xml"/><Relationship Id="rId10" Type="http://schemas.openxmlformats.org/officeDocument/2006/relationships/image" Target="../media/image20.png"/><Relationship Id="rId19" Type="http://schemas.openxmlformats.org/officeDocument/2006/relationships/customXml" Target="../ink/ink8.xml"/><Relationship Id="rId4" Type="http://schemas.openxmlformats.org/officeDocument/2006/relationships/image" Target="../media/image17.svg"/><Relationship Id="rId9" Type="http://schemas.openxmlformats.org/officeDocument/2006/relationships/customXml" Target="../ink/ink3.xml"/><Relationship Id="rId1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jpeg"/><Relationship Id="rId4" Type="http://schemas.openxmlformats.org/officeDocument/2006/relationships/image" Target="../media/image17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jpeg"/><Relationship Id="rId5" Type="http://schemas.openxmlformats.org/officeDocument/2006/relationships/image" Target="../media/image32.jpeg"/><Relationship Id="rId4" Type="http://schemas.openxmlformats.org/officeDocument/2006/relationships/image" Target="../media/image31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143" y="0"/>
            <a:ext cx="9141714" cy="5143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0" name="Picture 9" descr="A cell phone with a map on it&#10;&#10;Description automatically generated">
            <a:extLst>
              <a:ext uri="{FF2B5EF4-FFF2-40B4-BE49-F238E27FC236}">
                <a16:creationId xmlns:a16="http://schemas.microsoft.com/office/drawing/2014/main" id="{9C4A5B23-1C6D-5DCC-4CB6-CFA2BBA075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27" b="1"/>
          <a:stretch/>
        </p:blipFill>
        <p:spPr>
          <a:xfrm>
            <a:off x="20" y="961"/>
            <a:ext cx="9143980" cy="5142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3510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5F8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https://pitch-assets-ccb95893-de3f-4266-973c-20049231b248.s3.eu-west-1.amazonaws.com/cb6327b8-e989-4791-8d13-386eb42ca08b?pitch-bytes=520&amp;pitch-content-type=image%2Fsvg%2Bxml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0346" t="10346" r="11938" b="23080"/>
          <a:stretch/>
        </p:blipFill>
        <p:spPr>
          <a:xfrm flipH="1">
            <a:off x="-1405297" y="3293126"/>
            <a:ext cx="2976151" cy="2549471"/>
          </a:xfrm>
          <a:prstGeom prst="rect">
            <a:avLst/>
          </a:prstGeom>
        </p:spPr>
      </p:pic>
      <p:sp>
        <p:nvSpPr>
          <p:cNvPr id="4" name="Shape 0"/>
          <p:cNvSpPr/>
          <p:nvPr/>
        </p:nvSpPr>
        <p:spPr>
          <a:xfrm>
            <a:off x="476250" y="1745134"/>
            <a:ext cx="8228385" cy="1073604"/>
          </a:xfrm>
          <a:prstGeom prst="roundRect">
            <a:avLst>
              <a:gd name="adj" fmla="val 7650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7" name="Image 1" descr="https://pitch-assets-ccb95893-de3f-4266-973c-20049231b248.s3.eu-west-1.amazonaws.com/f37a9862-40e7-4890-9ed6-23dbe4bb93bb?pitch-bytes=295&amp;pitch-content-type=image%2Fsvg%2Bxml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7465345" y="-1309688"/>
            <a:ext cx="2619375" cy="261937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75035" y="666750"/>
            <a:ext cx="822960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700"/>
              </a:lnSpc>
            </a:pPr>
            <a:r>
              <a:rPr lang="en-US" sz="2300" b="1" kern="0" spc="-24" dirty="0">
                <a:solidFill>
                  <a:srgbClr val="11111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What’s next</a:t>
            </a:r>
            <a:endParaRPr lang="en-US" sz="2250" dirty="0"/>
          </a:p>
        </p:txBody>
      </p:sp>
      <p:sp>
        <p:nvSpPr>
          <p:cNvPr id="9" name="Text 4"/>
          <p:cNvSpPr/>
          <p:nvPr/>
        </p:nvSpPr>
        <p:spPr>
          <a:xfrm>
            <a:off x="308275" y="190500"/>
            <a:ext cx="4572000" cy="1676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320"/>
              </a:lnSpc>
            </a:pPr>
            <a:r>
              <a:rPr lang="en-US" sz="800" b="0" kern="0" spc="-12" dirty="0">
                <a:solidFill>
                  <a:srgbClr val="000000">
                    <a:alpha val="40000"/>
                  </a:srgbClr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Janus</a:t>
            </a:r>
            <a:endParaRPr lang="en-US" sz="825" dirty="0"/>
          </a:p>
        </p:txBody>
      </p:sp>
      <p:sp>
        <p:nvSpPr>
          <p:cNvPr id="11" name="Text 6"/>
          <p:cNvSpPr/>
          <p:nvPr/>
        </p:nvSpPr>
        <p:spPr>
          <a:xfrm>
            <a:off x="651816" y="2051120"/>
            <a:ext cx="7721877" cy="42669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228600" indent="-228600">
              <a:lnSpc>
                <a:spcPts val="1680"/>
              </a:lnSpc>
              <a:buAutoNum type="arabicPeriod"/>
            </a:pPr>
            <a:r>
              <a:rPr lang="en-US" sz="1050" dirty="0"/>
              <a:t>Design the system using Spark Streaming to update risk scores every week/month.</a:t>
            </a:r>
          </a:p>
          <a:p>
            <a:pPr marL="228600" indent="-228600">
              <a:lnSpc>
                <a:spcPts val="1680"/>
              </a:lnSpc>
              <a:buAutoNum type="arabicPeriod"/>
            </a:pPr>
            <a:r>
              <a:rPr lang="en-US" sz="1050" dirty="0"/>
              <a:t>Improve UI and integration with Google Maps</a:t>
            </a:r>
          </a:p>
        </p:txBody>
      </p:sp>
      <p:sp>
        <p:nvSpPr>
          <p:cNvPr id="22" name="Shape 0">
            <a:extLst>
              <a:ext uri="{FF2B5EF4-FFF2-40B4-BE49-F238E27FC236}">
                <a16:creationId xmlns:a16="http://schemas.microsoft.com/office/drawing/2014/main" id="{0CC3DFC0-A1EE-7AE4-011C-28F99123CA9F}"/>
              </a:ext>
            </a:extLst>
          </p:cNvPr>
          <p:cNvSpPr/>
          <p:nvPr/>
        </p:nvSpPr>
        <p:spPr>
          <a:xfrm>
            <a:off x="1018264" y="3286125"/>
            <a:ext cx="7686371" cy="1073604"/>
          </a:xfrm>
          <a:prstGeom prst="roundRect">
            <a:avLst>
              <a:gd name="adj" fmla="val 7650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3" name="Text 6">
            <a:extLst>
              <a:ext uri="{FF2B5EF4-FFF2-40B4-BE49-F238E27FC236}">
                <a16:creationId xmlns:a16="http://schemas.microsoft.com/office/drawing/2014/main" id="{A5590C38-2F30-41B7-A57F-174B4B8FEAEF}"/>
              </a:ext>
            </a:extLst>
          </p:cNvPr>
          <p:cNvSpPr/>
          <p:nvPr/>
        </p:nvSpPr>
        <p:spPr>
          <a:xfrm>
            <a:off x="4409471" y="3609582"/>
            <a:ext cx="941608" cy="42669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ts val="1680"/>
              </a:lnSpc>
            </a:pPr>
            <a:r>
              <a:rPr lang="en-US" sz="1400" b="1" dirty="0"/>
              <a:t>Questions?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5F8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https://pitch-assets-ccb95893-de3f-4266-973c-20049231b248.s3.eu-west-1.amazonaws.com/841ec864-5e07-475e-926d-e40c7984e9ff?pitch-bytes=1378&amp;pitch-content-type=image%2Fsvg%2Bxml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6143625" y="3333750"/>
            <a:ext cx="2619375" cy="2619375"/>
          </a:xfrm>
          <a:prstGeom prst="rect">
            <a:avLst/>
          </a:prstGeom>
        </p:spPr>
      </p:pic>
      <p:pic>
        <p:nvPicPr>
          <p:cNvPr id="4" name="Image 1" descr="https://pitch-assets-ccb95893-de3f-4266-973c-20049231b248.s3.eu-west-1.amazonaws.com/f37a9862-40e7-4890-9ed6-23dbe4bb93bb?pitch-bytes=295&amp;pitch-content-type=image%2Fsvg%2Bxml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-274583" y="-1326099"/>
            <a:ext cx="2619375" cy="2619375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363525" y="1188917"/>
            <a:ext cx="4572000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l">
              <a:lnSpc>
                <a:spcPts val="2700"/>
              </a:lnSpc>
            </a:pPr>
            <a:r>
              <a:rPr lang="en-US" sz="2300" b="1" kern="0" spc="-24" dirty="0">
                <a:solidFill>
                  <a:srgbClr val="11111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Problem with safety in NYC</a:t>
            </a:r>
            <a:endParaRPr lang="en-US" sz="2250" dirty="0"/>
          </a:p>
        </p:txBody>
      </p:sp>
      <p:sp>
        <p:nvSpPr>
          <p:cNvPr id="7" name="Text 1"/>
          <p:cNvSpPr/>
          <p:nvPr/>
        </p:nvSpPr>
        <p:spPr>
          <a:xfrm>
            <a:off x="308275" y="190500"/>
            <a:ext cx="3657600" cy="1676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320"/>
              </a:lnSpc>
            </a:pPr>
            <a:r>
              <a:rPr lang="en-US" sz="800" kern="0" spc="-12" dirty="0">
                <a:solidFill>
                  <a:srgbClr val="000000">
                    <a:alpha val="40000"/>
                  </a:srgbClr>
                </a:solidFill>
                <a:latin typeface="Syne" pitchFamily="34" charset="0"/>
              </a:rPr>
              <a:t>Janus</a:t>
            </a:r>
            <a:endParaRPr lang="en-US" sz="825" dirty="0"/>
          </a:p>
        </p:txBody>
      </p:sp>
      <p:sp>
        <p:nvSpPr>
          <p:cNvPr id="9" name="Text 3"/>
          <p:cNvSpPr/>
          <p:nvPr/>
        </p:nvSpPr>
        <p:spPr>
          <a:xfrm>
            <a:off x="363525" y="3253678"/>
            <a:ext cx="4572000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l">
              <a:lnSpc>
                <a:spcPts val="1800"/>
              </a:lnSpc>
            </a:pPr>
            <a:r>
              <a:rPr lang="en-US" sz="1400" b="1" kern="0" spc="12" dirty="0">
                <a:solidFill>
                  <a:srgbClr val="11111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People feel unsafe walking in NYC.</a:t>
            </a:r>
          </a:p>
          <a:p>
            <a:pPr algn="l">
              <a:lnSpc>
                <a:spcPts val="1800"/>
              </a:lnSpc>
            </a:pPr>
            <a:r>
              <a:rPr lang="en-US" sz="1400" b="1" kern="0" spc="12" dirty="0">
                <a:solidFill>
                  <a:srgbClr val="11111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 </a:t>
            </a:r>
          </a:p>
          <a:p>
            <a:pPr algn="l">
              <a:lnSpc>
                <a:spcPts val="1800"/>
              </a:lnSpc>
            </a:pPr>
            <a:r>
              <a:rPr lang="en-US" sz="1400" b="1" kern="0" spc="12" dirty="0">
                <a:solidFill>
                  <a:srgbClr val="111111"/>
                </a:solidFill>
                <a:latin typeface="Syne" pitchFamily="34" charset="0"/>
              </a:rPr>
              <a:t>7 in 10 New Yorkers concerned about being violent crime victim: poll</a:t>
            </a:r>
          </a:p>
          <a:p>
            <a:pPr algn="l">
              <a:lnSpc>
                <a:spcPts val="1800"/>
              </a:lnSpc>
            </a:pPr>
            <a:endParaRPr lang="en-US" sz="1400" b="1" kern="0" spc="12" dirty="0">
              <a:solidFill>
                <a:srgbClr val="111111"/>
              </a:solidFill>
              <a:latin typeface="Syne" pitchFamily="34" charset="0"/>
            </a:endParaRPr>
          </a:p>
          <a:p>
            <a:pPr algn="l">
              <a:lnSpc>
                <a:spcPts val="1800"/>
              </a:lnSpc>
            </a:pPr>
            <a:r>
              <a:rPr lang="en-US" sz="1400" b="1" kern="0" spc="12" dirty="0">
                <a:solidFill>
                  <a:srgbClr val="111111"/>
                </a:solidFill>
                <a:latin typeface="Syne" pitchFamily="34" charset="0"/>
              </a:rPr>
              <a:t>NYC ranks No. 1 as deadliest city for pedestrians, study suggests</a:t>
            </a:r>
            <a:endParaRPr lang="en-US" sz="1400" b="1" dirty="0"/>
          </a:p>
        </p:txBody>
      </p:sp>
      <p:pic>
        <p:nvPicPr>
          <p:cNvPr id="11" name="Image 0" descr="https://images.unsplash.com/photo-1494008182414-d511583ed486?crop=entropy&amp;cs=tinysrgb&amp;fit=max&amp;fm=jpg&amp;ixid=M3wyMTIyMnwwfDF8c2VhcmNofDF8fGNyb3dkZWQlMjBOWUMlMjBzaWRld2Fsa3xlbnwxfDF8fHwxNzAzMDk4NTE4fDA&amp;ixlib=rb-4.0.3&amp;q=80&amp;w=1080">
            <a:extLst>
              <a:ext uri="{FF2B5EF4-FFF2-40B4-BE49-F238E27FC236}">
                <a16:creationId xmlns:a16="http://schemas.microsoft.com/office/drawing/2014/main" id="{7680184C-C429-4B08-266D-FF7A09B768BA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22700" b="7036"/>
          <a:stretch/>
        </p:blipFill>
        <p:spPr>
          <a:xfrm>
            <a:off x="5072889" y="666750"/>
            <a:ext cx="3795712" cy="40005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5F8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https://pitch-assets-ccb95893-de3f-4266-973c-20049231b248.s3.eu-west-1.amazonaws.com/cb6327b8-e989-4791-8d13-386eb42ca08b?pitch-bytes=520&amp;pitch-content-type=image%2Fsvg%2Bxml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0346" t="10346" r="11938" b="23080"/>
          <a:stretch/>
        </p:blipFill>
        <p:spPr>
          <a:xfrm flipH="1">
            <a:off x="-1014676" y="3302270"/>
            <a:ext cx="2976151" cy="2549471"/>
          </a:xfrm>
          <a:prstGeom prst="rect">
            <a:avLst/>
          </a:prstGeom>
        </p:spPr>
      </p:pic>
      <p:pic>
        <p:nvPicPr>
          <p:cNvPr id="4" name="Image 1" descr="https://pitch-assets-ccb95893-de3f-4266-973c-20049231b248.s3.eu-west-1.amazonaws.com/f37a9862-40e7-4890-9ed6-23dbe4bb93bb?pitch-bytes=295&amp;pitch-content-type=image%2Fsvg%2Bxml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7258512" y="-452688"/>
            <a:ext cx="2619375" cy="2619375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4150581" y="3779211"/>
            <a:ext cx="4572000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l">
              <a:lnSpc>
                <a:spcPts val="2700"/>
              </a:lnSpc>
            </a:pPr>
            <a:r>
              <a:rPr lang="en-US" sz="2300" b="1" kern="0" spc="-24" dirty="0">
                <a:solidFill>
                  <a:srgbClr val="11111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Introducing Janus: Safest Route Finder</a:t>
            </a:r>
            <a:endParaRPr lang="en-US" sz="2250" dirty="0"/>
          </a:p>
        </p:txBody>
      </p:sp>
      <p:sp>
        <p:nvSpPr>
          <p:cNvPr id="7" name="Text 1"/>
          <p:cNvSpPr/>
          <p:nvPr/>
        </p:nvSpPr>
        <p:spPr>
          <a:xfrm>
            <a:off x="308275" y="190500"/>
            <a:ext cx="3657600" cy="1676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320"/>
              </a:lnSpc>
            </a:pPr>
            <a:r>
              <a:rPr lang="en-US" sz="800" b="0" kern="0" spc="-12" dirty="0">
                <a:solidFill>
                  <a:srgbClr val="000000">
                    <a:alpha val="40000"/>
                  </a:srgbClr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Janus</a:t>
            </a:r>
            <a:endParaRPr lang="en-US" sz="825" dirty="0"/>
          </a:p>
        </p:txBody>
      </p:sp>
      <p:sp>
        <p:nvSpPr>
          <p:cNvPr id="9" name="Text 3"/>
          <p:cNvSpPr/>
          <p:nvPr/>
        </p:nvSpPr>
        <p:spPr>
          <a:xfrm>
            <a:off x="4670046" y="3567207"/>
            <a:ext cx="45720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l">
              <a:lnSpc>
                <a:spcPts val="1800"/>
              </a:lnSpc>
            </a:pPr>
            <a:endParaRPr lang="en-US" sz="1200" dirty="0"/>
          </a:p>
        </p:txBody>
      </p:sp>
      <p:pic>
        <p:nvPicPr>
          <p:cNvPr id="13" name="Picture 12" descr="A clock with a face of a person and a beard&#10;&#10;Description automatically generated">
            <a:extLst>
              <a:ext uri="{FF2B5EF4-FFF2-40B4-BE49-F238E27FC236}">
                <a16:creationId xmlns:a16="http://schemas.microsoft.com/office/drawing/2014/main" id="{064A6228-2B64-B864-A366-03509A0466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5973" y="857000"/>
            <a:ext cx="3822204" cy="3822204"/>
          </a:xfrm>
          <a:prstGeom prst="rect">
            <a:avLst/>
          </a:prstGeom>
        </p:spPr>
      </p:pic>
      <p:sp>
        <p:nvSpPr>
          <p:cNvPr id="15" name="Text 3">
            <a:extLst>
              <a:ext uri="{FF2B5EF4-FFF2-40B4-BE49-F238E27FC236}">
                <a16:creationId xmlns:a16="http://schemas.microsoft.com/office/drawing/2014/main" id="{64E4AD71-B8DD-B999-2CC3-1ADC00503755}"/>
              </a:ext>
            </a:extLst>
          </p:cNvPr>
          <p:cNvSpPr/>
          <p:nvPr/>
        </p:nvSpPr>
        <p:spPr>
          <a:xfrm>
            <a:off x="4150581" y="2571750"/>
            <a:ext cx="4572000" cy="447644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l">
              <a:lnSpc>
                <a:spcPts val="1800"/>
              </a:lnSpc>
            </a:pPr>
            <a:r>
              <a:rPr lang="en-US" sz="1400" b="1" dirty="0"/>
              <a:t>Janus calculates the safety of possible paths from Point A to B, helping you with the </a:t>
            </a:r>
            <a:r>
              <a:rPr lang="en-US" sz="1400" b="1" dirty="0">
                <a:highlight>
                  <a:srgbClr val="00FFFF"/>
                </a:highlight>
              </a:rPr>
              <a:t>SAFEST Route</a:t>
            </a:r>
            <a:r>
              <a:rPr lang="en-US" sz="1400" b="1" dirty="0"/>
              <a:t> for your walk.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5F8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https://pitch-assets-ccb95893-de3f-4266-973c-20049231b248.s3.eu-west-1.amazonaws.com/cb6327b8-e989-4791-8d13-386eb42ca08b?pitch-bytes=520&amp;pitch-content-type=image%2Fsvg%2Bxml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0346" t="10346" r="11938" b="23080"/>
          <a:stretch/>
        </p:blipFill>
        <p:spPr>
          <a:xfrm flipH="1">
            <a:off x="-1143317" y="3293126"/>
            <a:ext cx="2976151" cy="2549471"/>
          </a:xfrm>
          <a:prstGeom prst="rect">
            <a:avLst/>
          </a:prstGeom>
        </p:spPr>
      </p:pic>
      <p:pic>
        <p:nvPicPr>
          <p:cNvPr id="5" name="Image 1" descr="https://pitch-assets-ccb95893-de3f-4266-973c-20049231b248.s3.eu-west-1.amazonaws.com/ffac8913-32dc-4f3b-bae9-f11f80297841?pitch-bytes=295&amp;pitch-content-type=image%2Fsvg%2Bxml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7123845" y="-714375"/>
            <a:ext cx="2619375" cy="2619375"/>
          </a:xfrm>
          <a:prstGeom prst="rect">
            <a:avLst/>
          </a:prstGeom>
        </p:spPr>
      </p:pic>
      <p:sp>
        <p:nvSpPr>
          <p:cNvPr id="6" name="Shape 1"/>
          <p:cNvSpPr/>
          <p:nvPr/>
        </p:nvSpPr>
        <p:spPr>
          <a:xfrm>
            <a:off x="542925" y="1056361"/>
            <a:ext cx="8161710" cy="3617603"/>
          </a:xfrm>
          <a:prstGeom prst="roundRect">
            <a:avLst>
              <a:gd name="adj" fmla="val 7424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en-US" dirty="0"/>
          </a:p>
        </p:txBody>
      </p:sp>
      <p:sp>
        <p:nvSpPr>
          <p:cNvPr id="7" name="Text 2"/>
          <p:cNvSpPr/>
          <p:nvPr/>
        </p:nvSpPr>
        <p:spPr>
          <a:xfrm>
            <a:off x="966180" y="3944658"/>
            <a:ext cx="2060276" cy="457727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>
              <a:lnSpc>
                <a:spcPts val="1680"/>
              </a:lnSpc>
            </a:pPr>
            <a:r>
              <a:rPr lang="en-US" sz="1100" kern="0" spc="-12" dirty="0">
                <a:solidFill>
                  <a:srgbClr val="111111"/>
                </a:solidFill>
                <a:latin typeface="Syne" pitchFamily="34" charset="0"/>
                <a:hlinkClick r:id="rId7"/>
              </a:rPr>
              <a:t>NYPD Arrests Data (Historic)</a:t>
            </a:r>
            <a:br>
              <a:rPr lang="en-US" sz="1100" kern="0" spc="-12" dirty="0">
                <a:solidFill>
                  <a:srgbClr val="111111"/>
                </a:solidFill>
                <a:latin typeface="Syne" pitchFamily="34" charset="0"/>
              </a:rPr>
            </a:br>
            <a:r>
              <a:rPr lang="en-US" sz="1100" kern="0" spc="-12" dirty="0">
                <a:solidFill>
                  <a:srgbClr val="111111"/>
                </a:solidFill>
                <a:latin typeface="Syne" pitchFamily="34" charset="0"/>
                <a:hlinkClick r:id="rId8"/>
              </a:rPr>
              <a:t>NYPD Arrest Data (Year to Date)</a:t>
            </a:r>
            <a:endParaRPr lang="en-US" sz="1100" kern="0" spc="-12" dirty="0">
              <a:solidFill>
                <a:srgbClr val="111111"/>
              </a:solidFill>
              <a:latin typeface="Syne" pitchFamily="34" charset="0"/>
            </a:endParaRPr>
          </a:p>
        </p:txBody>
      </p:sp>
      <p:sp>
        <p:nvSpPr>
          <p:cNvPr id="8" name="Text 3"/>
          <p:cNvSpPr/>
          <p:nvPr/>
        </p:nvSpPr>
        <p:spPr>
          <a:xfrm>
            <a:off x="966180" y="3573075"/>
            <a:ext cx="36576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l">
              <a:lnSpc>
                <a:spcPts val="1800"/>
              </a:lnSpc>
            </a:pPr>
            <a:r>
              <a:rPr lang="en-US" sz="1200" b="1" kern="0" spc="12" dirty="0">
                <a:solidFill>
                  <a:srgbClr val="111111"/>
                </a:solidFill>
                <a:latin typeface="Syne" pitchFamily="34" charset="0"/>
              </a:rPr>
              <a:t>~ 5.6 million arrest records from Jan 2006 till Sep 2023.</a:t>
            </a:r>
            <a:endParaRPr lang="en-US" sz="1200" dirty="0"/>
          </a:p>
        </p:txBody>
      </p:sp>
      <p:sp>
        <p:nvSpPr>
          <p:cNvPr id="9" name="Text 4"/>
          <p:cNvSpPr/>
          <p:nvPr/>
        </p:nvSpPr>
        <p:spPr>
          <a:xfrm>
            <a:off x="475035" y="666750"/>
            <a:ext cx="822960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700"/>
              </a:lnSpc>
            </a:pPr>
            <a:r>
              <a:rPr lang="en-US" sz="2300" b="1" kern="0" spc="-24" dirty="0">
                <a:solidFill>
                  <a:srgbClr val="11111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Data Sources</a:t>
            </a:r>
            <a:endParaRPr lang="en-US" sz="2250" dirty="0"/>
          </a:p>
        </p:txBody>
      </p:sp>
      <p:sp>
        <p:nvSpPr>
          <p:cNvPr id="10" name="Text 5"/>
          <p:cNvSpPr/>
          <p:nvPr/>
        </p:nvSpPr>
        <p:spPr>
          <a:xfrm>
            <a:off x="308275" y="190500"/>
            <a:ext cx="3657600" cy="1676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320"/>
              </a:lnSpc>
            </a:pPr>
            <a:r>
              <a:rPr lang="en-US" sz="800" b="0" kern="0" spc="-12" dirty="0">
                <a:solidFill>
                  <a:srgbClr val="000000">
                    <a:alpha val="40000"/>
                  </a:srgbClr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Janus</a:t>
            </a:r>
            <a:endParaRPr lang="en-US" sz="825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1FB6361-AE4D-604D-B5E3-9F7287B5ADC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3083" y="1206651"/>
            <a:ext cx="6060604" cy="2078112"/>
          </a:xfrm>
          <a:prstGeom prst="rect">
            <a:avLst/>
          </a:prstGeom>
        </p:spPr>
      </p:pic>
      <p:pic>
        <p:nvPicPr>
          <p:cNvPr id="26" name="Picture 25" descr="A logo of handcuffs and chain&#10;&#10;Description automatically generated">
            <a:extLst>
              <a:ext uri="{FF2B5EF4-FFF2-40B4-BE49-F238E27FC236}">
                <a16:creationId xmlns:a16="http://schemas.microsoft.com/office/drawing/2014/main" id="{2F625A95-CA1A-F3C0-DB55-EB185262A29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49904" y="3514477"/>
            <a:ext cx="1848399" cy="184839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308275" y="681992"/>
            <a:ext cx="5501128" cy="4328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700"/>
              </a:lnSpc>
            </a:pPr>
            <a:r>
              <a:rPr lang="en-US" sz="1200" b="1" kern="0" spc="-24" dirty="0">
                <a:latin typeface="Syne" pitchFamily="34" charset="0"/>
                <a:ea typeface="Syne" pitchFamily="34" charset="-122"/>
                <a:cs typeface="Syne" pitchFamily="34" charset="-120"/>
              </a:rPr>
              <a:t>The risk score of a zone is the average no. of crimes reported in a particular zone per day </a:t>
            </a:r>
          </a:p>
        </p:txBody>
      </p:sp>
      <p:sp>
        <p:nvSpPr>
          <p:cNvPr id="6" name="Text 2"/>
          <p:cNvSpPr/>
          <p:nvPr/>
        </p:nvSpPr>
        <p:spPr>
          <a:xfrm>
            <a:off x="308275" y="190500"/>
            <a:ext cx="3657600" cy="1676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320"/>
              </a:lnSpc>
            </a:pPr>
            <a:r>
              <a:rPr lang="en-US" sz="800" b="0" kern="0" spc="-12" dirty="0">
                <a:solidFill>
                  <a:srgbClr val="000000">
                    <a:alpha val="40000"/>
                  </a:srgbClr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Janus</a:t>
            </a:r>
            <a:endParaRPr lang="en-US" sz="825" dirty="0"/>
          </a:p>
        </p:txBody>
      </p:sp>
      <p:pic>
        <p:nvPicPr>
          <p:cNvPr id="8" name="Image 1" descr="https://pitch-assets-ccb95893-de3f-4266-973c-20049231b248.s3.eu-west-1.amazonaws.com/cb6327b8-e989-4791-8d13-386eb42ca08b?pitch-bytes=520&amp;pitch-content-type=image%2Fsvg%2Bxml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0346" t="10346" r="11938" b="23080"/>
          <a:stretch/>
        </p:blipFill>
        <p:spPr>
          <a:xfrm flipH="1">
            <a:off x="-827691" y="3291024"/>
            <a:ext cx="2976151" cy="2549471"/>
          </a:xfrm>
          <a:prstGeom prst="rect">
            <a:avLst/>
          </a:prstGeom>
        </p:spPr>
      </p:pic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9E9EA7CB-29F8-B370-BB34-6D51CD925A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3190833"/>
              </p:ext>
            </p:extLst>
          </p:nvPr>
        </p:nvGraphicFramePr>
        <p:xfrm>
          <a:off x="2726146" y="1148763"/>
          <a:ext cx="6096000" cy="370840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104345798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552795454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92323007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488104505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302805479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9922745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126899139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07518307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60397589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9067033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62556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34458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8227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43463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18310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71532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67108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59912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96199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1341893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4B0BFBC7-5D26-202C-3087-337F8CB68E43}"/>
                  </a:ext>
                </a:extLst>
              </p14:cNvPr>
              <p14:cNvContentPartPr/>
              <p14:nvPr/>
            </p14:nvContentPartPr>
            <p14:xfrm>
              <a:off x="3235043" y="1468334"/>
              <a:ext cx="12240" cy="75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4B0BFBC7-5D26-202C-3087-337F8CB68E4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228923" y="1462214"/>
                <a:ext cx="24480" cy="19800"/>
              </a:xfrm>
              <a:prstGeom prst="rect">
                <a:avLst/>
              </a:prstGeom>
            </p:spPr>
          </p:pic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31CAFE88-6634-F516-2D3C-70EFF6E91101}"/>
              </a:ext>
            </a:extLst>
          </p:cNvPr>
          <p:cNvGrpSpPr/>
          <p:nvPr/>
        </p:nvGrpSpPr>
        <p:grpSpPr>
          <a:xfrm>
            <a:off x="3603415" y="1574364"/>
            <a:ext cx="2448360" cy="2346120"/>
            <a:chOff x="3206963" y="1293014"/>
            <a:chExt cx="2448360" cy="2346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7DC9E321-BFA8-B17C-A577-218EC56FD5FD}"/>
                    </a:ext>
                  </a:extLst>
                </p14:cNvPr>
                <p14:cNvContentPartPr/>
                <p14:nvPr/>
              </p14:nvContentPartPr>
              <p14:xfrm>
                <a:off x="3206963" y="1431254"/>
                <a:ext cx="88920" cy="8532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7DC9E321-BFA8-B17C-A577-218EC56FD5FD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200843" y="1425134"/>
                  <a:ext cx="10116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CA90B91B-D075-8843-65DB-9D18157ED744}"/>
                    </a:ext>
                  </a:extLst>
                </p14:cNvPr>
                <p14:cNvContentPartPr/>
                <p14:nvPr/>
              </p14:nvContentPartPr>
              <p14:xfrm>
                <a:off x="3379043" y="1293014"/>
                <a:ext cx="77040" cy="17136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CA90B91B-D075-8843-65DB-9D18157ED744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372923" y="1286894"/>
                  <a:ext cx="8928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35CA84AE-507B-0019-4DEB-04B4B4903F29}"/>
                    </a:ext>
                  </a:extLst>
                </p14:cNvPr>
                <p14:cNvContentPartPr/>
                <p14:nvPr/>
              </p14:nvContentPartPr>
              <p14:xfrm>
                <a:off x="3387683" y="1405694"/>
                <a:ext cx="45000" cy="648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35CA84AE-507B-0019-4DEB-04B4B4903F29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381563" y="1399574"/>
                  <a:ext cx="57240" cy="1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70A0E34A-834B-C761-E6B1-E9FD06AE0CAA}"/>
                    </a:ext>
                  </a:extLst>
                </p14:cNvPr>
                <p14:cNvContentPartPr/>
                <p14:nvPr/>
              </p14:nvContentPartPr>
              <p14:xfrm>
                <a:off x="3221363" y="1496774"/>
                <a:ext cx="2433960" cy="214236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70A0E34A-834B-C761-E6B1-E9FD06AE0CAA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3215243" y="1490654"/>
                  <a:ext cx="2446200" cy="2154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2023198B-CAA4-90F3-9569-C704073360FD}"/>
                  </a:ext>
                </a:extLst>
              </p14:cNvPr>
              <p14:cNvContentPartPr/>
              <p14:nvPr/>
            </p14:nvContentPartPr>
            <p14:xfrm>
              <a:off x="5563883" y="3626894"/>
              <a:ext cx="64800" cy="3996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2023198B-CAA4-90F3-9569-C704073360FD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557763" y="3620774"/>
                <a:ext cx="77040" cy="5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7505E732-B0CF-919A-44A4-B16C4B98351B}"/>
                  </a:ext>
                </a:extLst>
              </p14:cNvPr>
              <p14:cNvContentPartPr/>
              <p14:nvPr/>
            </p14:nvContentPartPr>
            <p14:xfrm>
              <a:off x="5720483" y="3606734"/>
              <a:ext cx="88920" cy="16416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7505E732-B0CF-919A-44A4-B16C4B98351B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5714363" y="3600614"/>
                <a:ext cx="101160" cy="17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CCFA0A9B-D055-8743-CAAA-AE91CF901657}"/>
                  </a:ext>
                </a:extLst>
              </p14:cNvPr>
              <p14:cNvContentPartPr/>
              <p14:nvPr/>
            </p14:nvContentPartPr>
            <p14:xfrm>
              <a:off x="3655255" y="1750764"/>
              <a:ext cx="2529000" cy="223632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CCFA0A9B-D055-8743-CAAA-AE91CF901657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3649135" y="1744644"/>
                <a:ext cx="2541240" cy="2248560"/>
              </a:xfrm>
              <a:prstGeom prst="rect">
                <a:avLst/>
              </a:prstGeom>
            </p:spPr>
          </p:pic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6CAC533A-8A3E-902A-48F6-F1F6AF49204C}"/>
              </a:ext>
            </a:extLst>
          </p:cNvPr>
          <p:cNvSpPr txBox="1"/>
          <p:nvPr/>
        </p:nvSpPr>
        <p:spPr>
          <a:xfrm>
            <a:off x="308275" y="1387586"/>
            <a:ext cx="2042932" cy="14314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ts val="2700"/>
              </a:lnSpc>
            </a:pPr>
            <a:r>
              <a:rPr lang="en-US" sz="1200" b="1" kern="0" spc="-24" dirty="0">
                <a:solidFill>
                  <a:srgbClr val="FF0000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Route 1: </a:t>
            </a:r>
            <a:br>
              <a:rPr lang="en-US" sz="1200" b="1" kern="0" spc="-24" dirty="0">
                <a:solidFill>
                  <a:srgbClr val="FF0000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</a:br>
            <a:r>
              <a:rPr lang="en-US" sz="1200" b="1" kern="0" spc="-24" dirty="0">
                <a:solidFill>
                  <a:srgbClr val="FF0000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[7+0+76+0+15+6] = 104/13 = 8</a:t>
            </a:r>
            <a:endParaRPr lang="en-US" sz="1200" b="1" kern="0" spc="-24" dirty="0">
              <a:solidFill>
                <a:srgbClr val="00B050"/>
              </a:solidFill>
              <a:latin typeface="Syne" pitchFamily="34" charset="0"/>
            </a:endParaRPr>
          </a:p>
          <a:p>
            <a:pPr algn="l">
              <a:lnSpc>
                <a:spcPts val="2700"/>
              </a:lnSpc>
            </a:pPr>
            <a:r>
              <a:rPr lang="en-US" sz="1200" b="1" kern="0" spc="-24" dirty="0">
                <a:solidFill>
                  <a:srgbClr val="00B050"/>
                </a:solidFill>
                <a:latin typeface="Syne" pitchFamily="34" charset="0"/>
              </a:rPr>
              <a:t>Route-2: </a:t>
            </a:r>
            <a:br>
              <a:rPr lang="en-US" sz="1200" b="1" kern="0" spc="-24" dirty="0">
                <a:solidFill>
                  <a:srgbClr val="00B050"/>
                </a:solidFill>
                <a:latin typeface="Syne" pitchFamily="34" charset="0"/>
              </a:rPr>
            </a:br>
            <a:r>
              <a:rPr lang="en-US" sz="1200" b="1" kern="0" spc="-24" dirty="0">
                <a:solidFill>
                  <a:srgbClr val="00B050"/>
                </a:solidFill>
                <a:latin typeface="Syne" pitchFamily="34" charset="0"/>
              </a:rPr>
              <a:t>[7+2+0+6] =15/10 = 1.5 </a:t>
            </a:r>
            <a:endParaRPr lang="en-US" sz="12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62797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5F8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528868" y="2220733"/>
            <a:ext cx="1608207" cy="3510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700"/>
              </a:lnSpc>
            </a:pPr>
            <a:r>
              <a:rPr lang="en-US" sz="2300" b="1" kern="0" spc="-24" dirty="0">
                <a:solidFill>
                  <a:srgbClr val="11111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Architecture</a:t>
            </a:r>
            <a:endParaRPr lang="en-US" sz="2250" dirty="0"/>
          </a:p>
        </p:txBody>
      </p:sp>
      <p:sp>
        <p:nvSpPr>
          <p:cNvPr id="6" name="Text 2"/>
          <p:cNvSpPr/>
          <p:nvPr/>
        </p:nvSpPr>
        <p:spPr>
          <a:xfrm>
            <a:off x="308275" y="190500"/>
            <a:ext cx="3657600" cy="1676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320"/>
              </a:lnSpc>
            </a:pPr>
            <a:r>
              <a:rPr lang="en-US" sz="800" b="0" kern="0" spc="-12" dirty="0">
                <a:solidFill>
                  <a:srgbClr val="000000">
                    <a:alpha val="40000"/>
                  </a:srgbClr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Janus</a:t>
            </a:r>
            <a:endParaRPr lang="en-US" sz="825" dirty="0"/>
          </a:p>
        </p:txBody>
      </p:sp>
      <p:pic>
        <p:nvPicPr>
          <p:cNvPr id="8" name="Image 1" descr="https://pitch-assets-ccb95893-de3f-4266-973c-20049231b248.s3.eu-west-1.amazonaws.com/cb6327b8-e989-4791-8d13-386eb42ca08b?pitch-bytes=520&amp;pitch-content-type=image%2Fsvg%2Bxml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0346" t="10346" r="11938" b="23080"/>
          <a:stretch/>
        </p:blipFill>
        <p:spPr>
          <a:xfrm flipH="1">
            <a:off x="-1079707" y="3301078"/>
            <a:ext cx="2976151" cy="2549471"/>
          </a:xfrm>
          <a:prstGeom prst="rect">
            <a:avLst/>
          </a:prstGeom>
        </p:spPr>
      </p:pic>
      <p:pic>
        <p:nvPicPr>
          <p:cNvPr id="12" name="Picture 11" descr="A diagram of a process flow&#10;&#10;Description automatically generated">
            <a:extLst>
              <a:ext uri="{FF2B5EF4-FFF2-40B4-BE49-F238E27FC236}">
                <a16:creationId xmlns:a16="http://schemas.microsoft.com/office/drawing/2014/main" id="{9C6E33D8-F9A9-A88A-6FCA-E653FB6044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59998" y="123744"/>
            <a:ext cx="6575727" cy="482925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59A085B-5FEB-1CD4-706F-C1B3843C95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355" y="190500"/>
            <a:ext cx="8399388" cy="479684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308275" y="190500"/>
            <a:ext cx="3657600" cy="1676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320"/>
              </a:lnSpc>
            </a:pPr>
            <a:r>
              <a:rPr lang="en-US" sz="800" b="0" kern="0" spc="-12" dirty="0">
                <a:solidFill>
                  <a:srgbClr val="000000">
                    <a:alpha val="40000"/>
                  </a:srgbClr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Janus</a:t>
            </a:r>
            <a:endParaRPr lang="en-US" sz="825" dirty="0"/>
          </a:p>
        </p:txBody>
      </p:sp>
      <p:pic>
        <p:nvPicPr>
          <p:cNvPr id="8" name="Image 1" descr="https://pitch-assets-ccb95893-de3f-4266-973c-20049231b248.s3.eu-west-1.amazonaws.com/cb6327b8-e989-4791-8d13-386eb42ca08b?pitch-bytes=520&amp;pitch-content-type=image%2Fsvg%2Bxml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0346" t="10346" r="11938" b="23080"/>
          <a:stretch/>
        </p:blipFill>
        <p:spPr>
          <a:xfrm flipH="1">
            <a:off x="-1016096" y="3354536"/>
            <a:ext cx="2976151" cy="254947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36596" y="4173520"/>
            <a:ext cx="908492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700"/>
              </a:lnSpc>
            </a:pPr>
            <a:r>
              <a:rPr lang="en-US" sz="2300" b="1" kern="0" spc="-24" dirty="0">
                <a:solidFill>
                  <a:srgbClr val="11111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DEMO</a:t>
            </a:r>
            <a:endParaRPr lang="en-US" sz="2250" dirty="0"/>
          </a:p>
        </p:txBody>
      </p:sp>
    </p:spTree>
    <p:extLst>
      <p:ext uri="{BB962C8B-B14F-4D97-AF65-F5344CB8AC3E}">
        <p14:creationId xmlns:p14="http://schemas.microsoft.com/office/powerpoint/2010/main" val="24632241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5F8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308275" y="649130"/>
            <a:ext cx="457200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700"/>
              </a:lnSpc>
            </a:pPr>
            <a:r>
              <a:rPr lang="en-US" sz="2300" b="1" kern="0" spc="-24" dirty="0">
                <a:solidFill>
                  <a:srgbClr val="11111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Challenges</a:t>
            </a:r>
            <a:endParaRPr lang="en-US" sz="2250" dirty="0"/>
          </a:p>
        </p:txBody>
      </p:sp>
      <p:sp>
        <p:nvSpPr>
          <p:cNvPr id="5" name="Text 1"/>
          <p:cNvSpPr/>
          <p:nvPr/>
        </p:nvSpPr>
        <p:spPr>
          <a:xfrm>
            <a:off x="308275" y="1195106"/>
            <a:ext cx="4572000" cy="16435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680"/>
              </a:lnSpc>
            </a:pPr>
            <a:r>
              <a:rPr lang="en-US" sz="1050" b="1" dirty="0"/>
              <a:t>Not Efficient and Optimal Approach</a:t>
            </a:r>
          </a:p>
          <a:p>
            <a:pPr algn="l">
              <a:lnSpc>
                <a:spcPts val="1680"/>
              </a:lnSpc>
            </a:pPr>
            <a:r>
              <a:rPr lang="en-US" sz="1050" dirty="0"/>
              <a:t>Mapping coordinates over 5M records to </a:t>
            </a:r>
            <a:r>
              <a:rPr lang="en-US" sz="1050" dirty="0">
                <a:highlight>
                  <a:srgbClr val="FF0000"/>
                </a:highlight>
              </a:rPr>
              <a:t>250K zones</a:t>
            </a:r>
            <a:r>
              <a:rPr lang="en-US" sz="1050" dirty="0"/>
              <a:t>. (Join Operation)</a:t>
            </a:r>
          </a:p>
          <a:p>
            <a:pPr algn="l">
              <a:lnSpc>
                <a:spcPts val="1680"/>
              </a:lnSpc>
            </a:pPr>
            <a:r>
              <a:rPr lang="en-US" sz="1050" dirty="0"/>
              <a:t>(Resources: 14 GB Memory, 10 cores), time taken: </a:t>
            </a:r>
            <a:r>
              <a:rPr lang="en-US" sz="1050" dirty="0">
                <a:highlight>
                  <a:srgbClr val="FF0000"/>
                </a:highlight>
              </a:rPr>
              <a:t>4 hours and counting</a:t>
            </a:r>
          </a:p>
          <a:p>
            <a:pPr marL="228600" indent="-228600" algn="l">
              <a:lnSpc>
                <a:spcPts val="1680"/>
              </a:lnSpc>
              <a:buAutoNum type="arabicPeriod"/>
            </a:pPr>
            <a:endParaRPr lang="en-US" sz="1050" dirty="0"/>
          </a:p>
          <a:p>
            <a:pPr algn="l">
              <a:lnSpc>
                <a:spcPts val="1680"/>
              </a:lnSpc>
            </a:pPr>
            <a:endParaRPr lang="en-US" sz="1050" dirty="0"/>
          </a:p>
          <a:p>
            <a:pPr marL="228600" indent="-228600" algn="l">
              <a:lnSpc>
                <a:spcPts val="1680"/>
              </a:lnSpc>
              <a:buAutoNum type="arabicPeriod"/>
            </a:pPr>
            <a:endParaRPr lang="en-US" sz="1050" dirty="0"/>
          </a:p>
          <a:p>
            <a:pPr algn="l">
              <a:lnSpc>
                <a:spcPts val="1680"/>
              </a:lnSpc>
            </a:pPr>
            <a:endParaRPr lang="en-US" sz="1050" dirty="0"/>
          </a:p>
          <a:p>
            <a:pPr algn="l">
              <a:lnSpc>
                <a:spcPts val="1680"/>
              </a:lnSpc>
            </a:pPr>
            <a:endParaRPr lang="en-US" sz="1050" dirty="0"/>
          </a:p>
        </p:txBody>
      </p:sp>
      <p:sp>
        <p:nvSpPr>
          <p:cNvPr id="6" name="Text 2"/>
          <p:cNvSpPr/>
          <p:nvPr/>
        </p:nvSpPr>
        <p:spPr>
          <a:xfrm>
            <a:off x="308275" y="190500"/>
            <a:ext cx="3657600" cy="1676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320"/>
              </a:lnSpc>
            </a:pPr>
            <a:r>
              <a:rPr lang="en-US" sz="800" b="0" kern="0" spc="-12" dirty="0">
                <a:solidFill>
                  <a:srgbClr val="000000">
                    <a:alpha val="40000"/>
                  </a:srgbClr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Janus</a:t>
            </a:r>
            <a:endParaRPr lang="en-US" sz="825" dirty="0"/>
          </a:p>
        </p:txBody>
      </p:sp>
      <p:pic>
        <p:nvPicPr>
          <p:cNvPr id="8" name="Image 1" descr="https://pitch-assets-ccb95893-de3f-4266-973c-20049231b248.s3.eu-west-1.amazonaws.com/cb6327b8-e989-4791-8d13-386eb42ca08b?pitch-bytes=520&amp;pitch-content-type=image%2Fsvg%2Bxml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0346" t="10346" r="11938" b="23080"/>
          <a:stretch/>
        </p:blipFill>
        <p:spPr>
          <a:xfrm flipH="1">
            <a:off x="-1016096" y="3309030"/>
            <a:ext cx="2976151" cy="2549471"/>
          </a:xfrm>
          <a:prstGeom prst="rect">
            <a:avLst/>
          </a:prstGeom>
        </p:spPr>
      </p:pic>
      <p:pic>
        <p:nvPicPr>
          <p:cNvPr id="13" name="Picture 12" descr="A screenshot of a computer&#10;&#10;Description automatically generated">
            <a:extLst>
              <a:ext uri="{FF2B5EF4-FFF2-40B4-BE49-F238E27FC236}">
                <a16:creationId xmlns:a16="http://schemas.microsoft.com/office/drawing/2014/main" id="{39D5F478-8DF2-B30D-3A39-D5DB3CF1C9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977" y="2226366"/>
            <a:ext cx="4751796" cy="1817562"/>
          </a:xfrm>
          <a:prstGeom prst="rect">
            <a:avLst/>
          </a:prstGeom>
        </p:spPr>
      </p:pic>
      <p:sp>
        <p:nvSpPr>
          <p:cNvPr id="16" name="Text 1">
            <a:extLst>
              <a:ext uri="{FF2B5EF4-FFF2-40B4-BE49-F238E27FC236}">
                <a16:creationId xmlns:a16="http://schemas.microsoft.com/office/drawing/2014/main" id="{C53CAE44-A40D-7E9D-FCFC-D52C8684853B}"/>
              </a:ext>
            </a:extLst>
          </p:cNvPr>
          <p:cNvSpPr/>
          <p:nvPr/>
        </p:nvSpPr>
        <p:spPr>
          <a:xfrm>
            <a:off x="5170608" y="1195106"/>
            <a:ext cx="4572000" cy="16435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680"/>
              </a:lnSpc>
            </a:pPr>
            <a:r>
              <a:rPr lang="en-US" sz="1050" b="1" dirty="0"/>
              <a:t>Efficient and Optimal </a:t>
            </a:r>
          </a:p>
          <a:p>
            <a:pPr algn="l">
              <a:lnSpc>
                <a:spcPts val="1680"/>
              </a:lnSpc>
            </a:pPr>
            <a:r>
              <a:rPr lang="en-US" sz="1050" dirty="0"/>
              <a:t>Mapping coordinates over 5M records to </a:t>
            </a:r>
            <a:r>
              <a:rPr lang="en-US" sz="1050" dirty="0">
                <a:highlight>
                  <a:srgbClr val="00FF00"/>
                </a:highlight>
              </a:rPr>
              <a:t>25M</a:t>
            </a:r>
            <a:r>
              <a:rPr lang="en-US" sz="1050" dirty="0"/>
              <a:t> zones. (using UDF)</a:t>
            </a:r>
          </a:p>
          <a:p>
            <a:pPr algn="l">
              <a:lnSpc>
                <a:spcPts val="1680"/>
              </a:lnSpc>
            </a:pPr>
            <a:r>
              <a:rPr lang="en-US" sz="1050" dirty="0"/>
              <a:t>(Resources: 14 GB Memory, 10 cores), time taken: </a:t>
            </a:r>
            <a:r>
              <a:rPr lang="en-US" sz="1050" dirty="0">
                <a:highlight>
                  <a:srgbClr val="00FF00"/>
                </a:highlight>
              </a:rPr>
              <a:t>~ 1 min 20 sec</a:t>
            </a:r>
          </a:p>
          <a:p>
            <a:pPr marL="228600" indent="-228600" algn="l">
              <a:lnSpc>
                <a:spcPts val="1680"/>
              </a:lnSpc>
              <a:buAutoNum type="arabicPeriod"/>
            </a:pPr>
            <a:endParaRPr lang="en-US" sz="1050" dirty="0"/>
          </a:p>
          <a:p>
            <a:pPr algn="l">
              <a:lnSpc>
                <a:spcPts val="1680"/>
              </a:lnSpc>
            </a:pPr>
            <a:endParaRPr lang="en-US" sz="1050" dirty="0"/>
          </a:p>
          <a:p>
            <a:pPr marL="228600" indent="-228600" algn="l">
              <a:lnSpc>
                <a:spcPts val="1680"/>
              </a:lnSpc>
              <a:buAutoNum type="arabicPeriod"/>
            </a:pPr>
            <a:endParaRPr lang="en-US" sz="1050" dirty="0"/>
          </a:p>
          <a:p>
            <a:pPr algn="l">
              <a:lnSpc>
                <a:spcPts val="1680"/>
              </a:lnSpc>
            </a:pPr>
            <a:endParaRPr lang="en-US" sz="1050" dirty="0"/>
          </a:p>
          <a:p>
            <a:pPr algn="l">
              <a:lnSpc>
                <a:spcPts val="1680"/>
              </a:lnSpc>
            </a:pPr>
            <a:endParaRPr lang="en-US" sz="1050" dirty="0"/>
          </a:p>
        </p:txBody>
      </p:sp>
      <p:pic>
        <p:nvPicPr>
          <p:cNvPr id="18" name="Picture 17" descr="A screenshot of a computer&#10;&#10;Description automatically generated">
            <a:extLst>
              <a:ext uri="{FF2B5EF4-FFF2-40B4-BE49-F238E27FC236}">
                <a16:creationId xmlns:a16="http://schemas.microsoft.com/office/drawing/2014/main" id="{F56B58CD-715B-0852-F211-332B9905E5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70608" y="2226365"/>
            <a:ext cx="3806415" cy="1817563"/>
          </a:xfrm>
          <a:prstGeom prst="rect">
            <a:avLst/>
          </a:prstGeom>
        </p:spPr>
      </p:pic>
      <p:sp>
        <p:nvSpPr>
          <p:cNvPr id="19" name="Text 0">
            <a:extLst>
              <a:ext uri="{FF2B5EF4-FFF2-40B4-BE49-F238E27FC236}">
                <a16:creationId xmlns:a16="http://schemas.microsoft.com/office/drawing/2014/main" id="{702A50CF-4E3B-4647-7821-5C1EB2661014}"/>
              </a:ext>
            </a:extLst>
          </p:cNvPr>
          <p:cNvSpPr/>
          <p:nvPr/>
        </p:nvSpPr>
        <p:spPr>
          <a:xfrm>
            <a:off x="5170608" y="649130"/>
            <a:ext cx="457200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700"/>
              </a:lnSpc>
            </a:pPr>
            <a:r>
              <a:rPr lang="en-US" sz="2300" b="1" kern="0" spc="-24" dirty="0">
                <a:solidFill>
                  <a:srgbClr val="11111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Workaround</a:t>
            </a:r>
            <a:endParaRPr lang="en-US" sz="22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5F8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https://pitch-assets-ccb95893-de3f-4266-973c-20049231b248.s3.eu-west-1.amazonaws.com/cb6327b8-e989-4791-8d13-386eb42ca08b?pitch-bytes=520&amp;pitch-content-type=image%2Fsvg%2Bxml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0346" t="10346" r="11938" b="23080"/>
          <a:stretch/>
        </p:blipFill>
        <p:spPr>
          <a:xfrm flipH="1">
            <a:off x="-1405297" y="3293126"/>
            <a:ext cx="2976151" cy="2549471"/>
          </a:xfrm>
          <a:prstGeom prst="rect">
            <a:avLst/>
          </a:prstGeom>
        </p:spPr>
      </p:pic>
      <p:pic>
        <p:nvPicPr>
          <p:cNvPr id="4" name="Image 1" descr="https://pitch-assets-ccb95893-de3f-4266-973c-20049231b248.s3.eu-west-1.amazonaws.com/f37a9862-40e7-4890-9ed6-23dbe4bb93bb?pitch-bytes=295&amp;pitch-content-type=image%2Fsvg%2Bxml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7258512" y="-714375"/>
            <a:ext cx="2619375" cy="2619375"/>
          </a:xfrm>
          <a:prstGeom prst="rect">
            <a:avLst/>
          </a:prstGeom>
        </p:spPr>
      </p:pic>
      <p:sp>
        <p:nvSpPr>
          <p:cNvPr id="8" name="Text 2"/>
          <p:cNvSpPr/>
          <p:nvPr/>
        </p:nvSpPr>
        <p:spPr>
          <a:xfrm>
            <a:off x="308275" y="190500"/>
            <a:ext cx="4572000" cy="1676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320"/>
              </a:lnSpc>
            </a:pPr>
            <a:r>
              <a:rPr lang="en-US" sz="800" b="0" kern="0" spc="-12" dirty="0">
                <a:solidFill>
                  <a:srgbClr val="000000">
                    <a:alpha val="40000"/>
                  </a:srgbClr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Janus</a:t>
            </a:r>
            <a:endParaRPr lang="en-US" sz="825" dirty="0"/>
          </a:p>
        </p:txBody>
      </p:sp>
      <p:sp>
        <p:nvSpPr>
          <p:cNvPr id="10" name="Text 4"/>
          <p:cNvSpPr/>
          <p:nvPr/>
        </p:nvSpPr>
        <p:spPr>
          <a:xfrm>
            <a:off x="474280" y="1195388"/>
            <a:ext cx="3657600" cy="2133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680"/>
              </a:lnSpc>
            </a:pPr>
            <a:endParaRPr lang="en-US" sz="105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6D2B2EF-B186-FE11-27A7-C9B18B4445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5640" y="190500"/>
            <a:ext cx="8110085" cy="477587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1628</TotalTime>
  <Words>275</Words>
  <Application>Microsoft Macintosh PowerPoint</Application>
  <PresentationFormat>On-screen Show (16:9)</PresentationFormat>
  <Paragraphs>72</Paragraphs>
  <Slides>10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Syne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✨AI · Janus: Safest Routes in NYC</dc:title>
  <dc:subject>PptxGenJS Presentation</dc:subject>
  <dc:creator>Pitch Software GmbH</dc:creator>
  <cp:lastModifiedBy>Abhay Garg</cp:lastModifiedBy>
  <cp:revision>12</cp:revision>
  <dcterms:created xsi:type="dcterms:W3CDTF">2023-12-20T18:58:38Z</dcterms:created>
  <dcterms:modified xsi:type="dcterms:W3CDTF">2023-12-21T22:12:17Z</dcterms:modified>
</cp:coreProperties>
</file>